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5"/>
  </p:notesMasterIdLst>
  <p:sldIdLst>
    <p:sldId id="256" r:id="rId2"/>
    <p:sldId id="258" r:id="rId3"/>
    <p:sldId id="257" r:id="rId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09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09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09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09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09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-109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-109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-109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-109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BCFDF"/>
    <a:srgbClr val="3333FF"/>
    <a:srgbClr val="343434"/>
    <a:srgbClr val="565656"/>
    <a:srgbClr val="D9DCE7"/>
    <a:srgbClr val="959EBD"/>
    <a:srgbClr val="BFC4D7"/>
    <a:srgbClr val="3333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516" y="90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dirty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dirty="0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dirty="0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32A0B0A6-F157-4642-96A6-26C538617352}" type="slidenum">
              <a:rPr lang="en-US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09" charset="0"/>
        <a:ea typeface="ＭＳ Ｐゴシック" pitchFamily="-109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09" charset="0"/>
        <a:ea typeface="ＭＳ Ｐゴシック" pitchFamily="-109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09" charset="0"/>
        <a:ea typeface="ＭＳ Ｐゴシック" pitchFamily="-109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09" charset="0"/>
        <a:ea typeface="ＭＳ Ｐゴシック" pitchFamily="-109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09" charset="0"/>
        <a:ea typeface="ＭＳ Ｐゴシック" pitchFamily="-109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ADB5175-562E-45CA-8422-B9C253689844}" type="slidenum">
              <a:rPr lang="en-US"/>
              <a:pPr/>
              <a:t>1</a:t>
            </a:fld>
            <a:endParaRPr lang="en-US" dirty="0"/>
          </a:p>
        </p:txBody>
      </p:sp>
      <p:sp>
        <p:nvSpPr>
          <p:cNvPr id="153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4C0DE17-E4A5-49D0-943B-5F0CED4E1A70}" type="slidenum">
              <a:rPr lang="en-US"/>
              <a:pPr/>
              <a:t>2</a:t>
            </a:fld>
            <a:endParaRPr lang="en-US" dirty="0"/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8AB9C69-D8F0-48C6-818B-B389F232420B}" type="slidenum">
              <a:rPr lang="en-US"/>
              <a:pPr/>
              <a:t>3</a:t>
            </a:fld>
            <a:endParaRPr lang="en-US" dirty="0"/>
          </a:p>
        </p:txBody>
      </p:sp>
      <p:sp>
        <p:nvSpPr>
          <p:cNvPr id="194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>
              <a:latin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D46BF6F-0440-4767-B8A4-CFC5B99ED219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9A74BCF-287C-4021-9003-8B77FE0D6800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94A768E-42E1-43CE-B130-0626AC0D8904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72666ED-F5F2-49CE-BEFB-EEEF59A7CD97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AD0133A-D404-4A39-B494-A9B19E4A8588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DFCBF14-6360-4597-8AFC-D3E790A47413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4521DB4-5E03-47A5-9E1E-BF5C70B19D11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CF84EED-D794-4A23-9818-6403B1D3B515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FFCD207-77E4-44EF-8135-B2B8693E027F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47FA8FF-7F2C-4602-BB67-270F1E8632DD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D9F8F13-1332-4B8E-A3F9-242317B840C0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7BD099D6-0EC5-4B2C-92CA-5B98F429B39F}" type="slidenum">
              <a:rPr lang="en-US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ＭＳ Ｐゴシック" pitchFamily="-109" charset="-128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09" charset="0"/>
          <a:ea typeface="ＭＳ Ｐゴシック" pitchFamily="-109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09" charset="0"/>
          <a:ea typeface="ＭＳ Ｐゴシック" pitchFamily="-109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09" charset="0"/>
          <a:ea typeface="ＭＳ Ｐゴシック" pitchFamily="-109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09" charset="0"/>
          <a:ea typeface="ＭＳ Ｐゴシック" pitchFamily="-109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09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09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09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09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ＭＳ Ｐゴシック" pitchFamily="-109" charset="-128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ＭＳ Ｐゴシック" pitchFamily="-109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pitchFamily="-109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pitchFamily="-109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09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09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09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09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09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jpeg"/><Relationship Id="rId3" Type="http://schemas.openxmlformats.org/officeDocument/2006/relationships/slide" Target="slide2.xml"/><Relationship Id="rId7" Type="http://schemas.openxmlformats.org/officeDocument/2006/relationships/image" Target="../media/image3.jpeg"/><Relationship Id="rId12" Type="http://schemas.openxmlformats.org/officeDocument/2006/relationships/image" Target="../media/image8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jpeg"/><Relationship Id="rId11" Type="http://schemas.openxmlformats.org/officeDocument/2006/relationships/image" Target="../media/image7.jpeg"/><Relationship Id="rId5" Type="http://schemas.openxmlformats.org/officeDocument/2006/relationships/image" Target="../media/image1.jpeg"/><Relationship Id="rId10" Type="http://schemas.openxmlformats.org/officeDocument/2006/relationships/image" Target="../media/image6.jpeg"/><Relationship Id="rId4" Type="http://schemas.openxmlformats.org/officeDocument/2006/relationships/slide" Target="slide3.xml"/><Relationship Id="rId9" Type="http://schemas.openxmlformats.org/officeDocument/2006/relationships/image" Target="../media/image5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slide" Target="slide1.xml"/><Relationship Id="rId7" Type="http://schemas.openxmlformats.org/officeDocument/2006/relationships/image" Target="../media/image9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jpeg"/><Relationship Id="rId5" Type="http://schemas.openxmlformats.org/officeDocument/2006/relationships/image" Target="../media/image1.jpeg"/><Relationship Id="rId4" Type="http://schemas.openxmlformats.org/officeDocument/2006/relationships/slide" Target="slide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13" Type="http://schemas.openxmlformats.org/officeDocument/2006/relationships/image" Target="../media/image17.jpeg"/><Relationship Id="rId3" Type="http://schemas.openxmlformats.org/officeDocument/2006/relationships/slide" Target="slide1.xml"/><Relationship Id="rId7" Type="http://schemas.openxmlformats.org/officeDocument/2006/relationships/image" Target="../media/image11.jpeg"/><Relationship Id="rId12" Type="http://schemas.openxmlformats.org/officeDocument/2006/relationships/image" Target="../media/image1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jpeg"/><Relationship Id="rId11" Type="http://schemas.openxmlformats.org/officeDocument/2006/relationships/image" Target="../media/image15.jpeg"/><Relationship Id="rId5" Type="http://schemas.openxmlformats.org/officeDocument/2006/relationships/image" Target="../media/image1.jpeg"/><Relationship Id="rId15" Type="http://schemas.openxmlformats.org/officeDocument/2006/relationships/image" Target="../media/image10.jpeg"/><Relationship Id="rId10" Type="http://schemas.openxmlformats.org/officeDocument/2006/relationships/image" Target="../media/image14.jpeg"/><Relationship Id="rId4" Type="http://schemas.openxmlformats.org/officeDocument/2006/relationships/slide" Target="slide2.xml"/><Relationship Id="rId9" Type="http://schemas.openxmlformats.org/officeDocument/2006/relationships/image" Target="../media/image13.jpeg"/><Relationship Id="rId1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1"/>
          <p:cNvSpPr>
            <a:spLocks noChangeArrowheads="1"/>
          </p:cNvSpPr>
          <p:nvPr/>
        </p:nvSpPr>
        <p:spPr bwMode="auto">
          <a:xfrm>
            <a:off x="0" y="381000"/>
            <a:ext cx="9144000" cy="990600"/>
          </a:xfrm>
          <a:prstGeom prst="rect">
            <a:avLst/>
          </a:prstGeom>
          <a:solidFill>
            <a:srgbClr val="EAECF2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4340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828800" y="685800"/>
            <a:ext cx="6400800" cy="457200"/>
          </a:xfrm>
        </p:spPr>
        <p:txBody>
          <a:bodyPr/>
          <a:lstStyle/>
          <a:p>
            <a:pPr algn="l" eaLnBrk="1" hangingPunct="1">
              <a:lnSpc>
                <a:spcPct val="90000"/>
              </a:lnSpc>
            </a:pPr>
            <a:r>
              <a:rPr lang="en-US" sz="1400" dirty="0" smtClean="0"/>
              <a:t>Philip </a:t>
            </a:r>
            <a:r>
              <a:rPr lang="en-US" sz="1400" dirty="0" err="1" smtClean="0"/>
              <a:t>Zimbardo</a:t>
            </a:r>
            <a:r>
              <a:rPr lang="en-US" sz="1400" dirty="0" smtClean="0"/>
              <a:t> </a:t>
            </a:r>
            <a:r>
              <a:rPr lang="en-US" sz="1000" dirty="0" smtClean="0"/>
              <a:t>is so happy that his show has found it’s way onto the Internet so everyone can see it!</a:t>
            </a:r>
            <a:endParaRPr lang="en-US" sz="1400" dirty="0" smtClean="0"/>
          </a:p>
        </p:txBody>
      </p:sp>
      <p:sp>
        <p:nvSpPr>
          <p:cNvPr id="14347" name="Rectangle 13"/>
          <p:cNvSpPr>
            <a:spLocks noChangeArrowheads="1"/>
          </p:cNvSpPr>
          <p:nvPr/>
        </p:nvSpPr>
        <p:spPr bwMode="auto">
          <a:xfrm>
            <a:off x="6400800" y="0"/>
            <a:ext cx="1752600" cy="381000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1200" dirty="0">
                <a:solidFill>
                  <a:schemeClr val="bg1"/>
                </a:solidFill>
              </a:rPr>
              <a:t>John F. Kennedy</a:t>
            </a:r>
          </a:p>
        </p:txBody>
      </p:sp>
      <p:sp>
        <p:nvSpPr>
          <p:cNvPr id="14348" name="Rectangle 14"/>
          <p:cNvSpPr>
            <a:spLocks noChangeArrowheads="1"/>
          </p:cNvSpPr>
          <p:nvPr/>
        </p:nvSpPr>
        <p:spPr bwMode="auto">
          <a:xfrm>
            <a:off x="8153400" y="0"/>
            <a:ext cx="990600" cy="381000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1200" dirty="0">
                <a:solidFill>
                  <a:schemeClr val="bg1"/>
                </a:solidFill>
              </a:rPr>
              <a:t>Logout</a:t>
            </a:r>
          </a:p>
        </p:txBody>
      </p:sp>
      <p:sp>
        <p:nvSpPr>
          <p:cNvPr id="14349" name="Text Box 15"/>
          <p:cNvSpPr txBox="1">
            <a:spLocks noChangeArrowheads="1"/>
          </p:cNvSpPr>
          <p:nvPr/>
        </p:nvSpPr>
        <p:spPr bwMode="auto">
          <a:xfrm>
            <a:off x="152400" y="2438400"/>
            <a:ext cx="1600200" cy="19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700" dirty="0"/>
              <a:t>View photos of </a:t>
            </a:r>
            <a:r>
              <a:rPr lang="en-US" sz="700" dirty="0" smtClean="0"/>
              <a:t>Philip </a:t>
            </a:r>
            <a:r>
              <a:rPr lang="en-US" sz="700" dirty="0" smtClean="0"/>
              <a:t>(7)</a:t>
            </a:r>
            <a:endParaRPr lang="en-US" sz="700" dirty="0"/>
          </a:p>
        </p:txBody>
      </p:sp>
      <p:sp>
        <p:nvSpPr>
          <p:cNvPr id="14350" name="Line 16"/>
          <p:cNvSpPr>
            <a:spLocks noChangeShapeType="1"/>
          </p:cNvSpPr>
          <p:nvPr/>
        </p:nvSpPr>
        <p:spPr bwMode="auto">
          <a:xfrm>
            <a:off x="152400" y="2667000"/>
            <a:ext cx="16002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14351" name="Text Box 17"/>
          <p:cNvSpPr txBox="1">
            <a:spLocks noChangeArrowheads="1"/>
          </p:cNvSpPr>
          <p:nvPr/>
        </p:nvSpPr>
        <p:spPr bwMode="auto">
          <a:xfrm>
            <a:off x="152400" y="2667000"/>
            <a:ext cx="1600200" cy="19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700" dirty="0"/>
              <a:t>Send </a:t>
            </a:r>
            <a:r>
              <a:rPr lang="en-US" sz="700" dirty="0" smtClean="0"/>
              <a:t>Philip </a:t>
            </a:r>
            <a:r>
              <a:rPr lang="en-US" sz="700" dirty="0"/>
              <a:t>a message</a:t>
            </a:r>
          </a:p>
        </p:txBody>
      </p:sp>
      <p:sp>
        <p:nvSpPr>
          <p:cNvPr id="14352" name="Text Box 18"/>
          <p:cNvSpPr txBox="1">
            <a:spLocks noChangeArrowheads="1"/>
          </p:cNvSpPr>
          <p:nvPr/>
        </p:nvSpPr>
        <p:spPr bwMode="auto">
          <a:xfrm>
            <a:off x="152400" y="2895600"/>
            <a:ext cx="1600200" cy="19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700" dirty="0"/>
              <a:t>Poke message</a:t>
            </a:r>
          </a:p>
        </p:txBody>
      </p:sp>
      <p:sp>
        <p:nvSpPr>
          <p:cNvPr id="14353" name="Line 19"/>
          <p:cNvSpPr>
            <a:spLocks noChangeShapeType="1"/>
          </p:cNvSpPr>
          <p:nvPr/>
        </p:nvSpPr>
        <p:spPr bwMode="auto">
          <a:xfrm>
            <a:off x="152400" y="2895600"/>
            <a:ext cx="16002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14354" name="Line 20"/>
          <p:cNvSpPr>
            <a:spLocks noChangeShapeType="1"/>
          </p:cNvSpPr>
          <p:nvPr/>
        </p:nvSpPr>
        <p:spPr bwMode="auto">
          <a:xfrm>
            <a:off x="152400" y="3124200"/>
            <a:ext cx="16002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14355" name="Text Box 22"/>
          <p:cNvSpPr txBox="1">
            <a:spLocks noChangeArrowheads="1"/>
          </p:cNvSpPr>
          <p:nvPr/>
        </p:nvSpPr>
        <p:spPr bwMode="auto">
          <a:xfrm>
            <a:off x="2057400" y="1143000"/>
            <a:ext cx="838200" cy="2444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" b="1" dirty="0">
                <a:solidFill>
                  <a:srgbClr val="3333CC"/>
                </a:solidFill>
              </a:rPr>
              <a:t>Wall</a:t>
            </a:r>
          </a:p>
        </p:txBody>
      </p:sp>
      <p:sp>
        <p:nvSpPr>
          <p:cNvPr id="14356" name="Text Box 23">
            <a:hlinkClick r:id="rId3" action="ppaction://hlinksldjump"/>
          </p:cNvPr>
          <p:cNvSpPr txBox="1">
            <a:spLocks noChangeArrowheads="1"/>
          </p:cNvSpPr>
          <p:nvPr/>
        </p:nvSpPr>
        <p:spPr bwMode="auto">
          <a:xfrm>
            <a:off x="2895600" y="1143000"/>
            <a:ext cx="762000" cy="254000"/>
          </a:xfrm>
          <a:prstGeom prst="rect">
            <a:avLst/>
          </a:prstGeom>
          <a:solidFill>
            <a:srgbClr val="D9DCE7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" b="1" dirty="0">
                <a:solidFill>
                  <a:srgbClr val="3333CC"/>
                </a:solidFill>
              </a:rPr>
              <a:t>Info</a:t>
            </a:r>
          </a:p>
        </p:txBody>
      </p:sp>
      <p:sp>
        <p:nvSpPr>
          <p:cNvPr id="14357" name="Text Box 24">
            <a:hlinkClick r:id="rId4" action="ppaction://hlinksldjump"/>
          </p:cNvPr>
          <p:cNvSpPr txBox="1">
            <a:spLocks noChangeArrowheads="1"/>
          </p:cNvSpPr>
          <p:nvPr/>
        </p:nvSpPr>
        <p:spPr bwMode="auto">
          <a:xfrm>
            <a:off x="3657600" y="1143000"/>
            <a:ext cx="762000" cy="254000"/>
          </a:xfrm>
          <a:prstGeom prst="rect">
            <a:avLst/>
          </a:prstGeom>
          <a:solidFill>
            <a:srgbClr val="D9DCE7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" b="1" dirty="0">
                <a:solidFill>
                  <a:srgbClr val="3333CC"/>
                </a:solidFill>
              </a:rPr>
              <a:t>Photos</a:t>
            </a:r>
          </a:p>
        </p:txBody>
      </p:sp>
      <p:sp>
        <p:nvSpPr>
          <p:cNvPr id="14358" name="Text Box 25"/>
          <p:cNvSpPr txBox="1">
            <a:spLocks noChangeArrowheads="1"/>
          </p:cNvSpPr>
          <p:nvPr/>
        </p:nvSpPr>
        <p:spPr bwMode="auto">
          <a:xfrm>
            <a:off x="4419600" y="1143000"/>
            <a:ext cx="762000" cy="254000"/>
          </a:xfrm>
          <a:prstGeom prst="rect">
            <a:avLst/>
          </a:prstGeom>
          <a:solidFill>
            <a:srgbClr val="D9DCE7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" b="1" dirty="0">
                <a:solidFill>
                  <a:srgbClr val="3333CC"/>
                </a:solidFill>
              </a:rPr>
              <a:t>Boxes</a:t>
            </a:r>
          </a:p>
        </p:txBody>
      </p:sp>
      <p:sp>
        <p:nvSpPr>
          <p:cNvPr id="14360" name="Rectangle 27"/>
          <p:cNvSpPr>
            <a:spLocks noChangeArrowheads="1"/>
          </p:cNvSpPr>
          <p:nvPr/>
        </p:nvSpPr>
        <p:spPr bwMode="auto">
          <a:xfrm>
            <a:off x="2057400" y="1524000"/>
            <a:ext cx="6019800" cy="838200"/>
          </a:xfrm>
          <a:prstGeom prst="rect">
            <a:avLst/>
          </a:prstGeom>
          <a:solidFill>
            <a:srgbClr val="D9DCE7"/>
          </a:solidFill>
          <a:ln w="9525">
            <a:solidFill>
              <a:srgbClr val="D9DCE7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4361" name="Text Box 28"/>
          <p:cNvSpPr txBox="1">
            <a:spLocks noChangeArrowheads="1"/>
          </p:cNvSpPr>
          <p:nvPr/>
        </p:nvSpPr>
        <p:spPr bwMode="auto">
          <a:xfrm>
            <a:off x="2133600" y="1600200"/>
            <a:ext cx="1676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sz="1400" dirty="0"/>
          </a:p>
        </p:txBody>
      </p:sp>
      <p:sp>
        <p:nvSpPr>
          <p:cNvPr id="14362" name="Text Box 29"/>
          <p:cNvSpPr txBox="1">
            <a:spLocks noChangeArrowheads="1"/>
          </p:cNvSpPr>
          <p:nvPr/>
        </p:nvSpPr>
        <p:spPr bwMode="auto">
          <a:xfrm>
            <a:off x="2133600" y="1905000"/>
            <a:ext cx="4953000" cy="27463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sz="1200" dirty="0"/>
          </a:p>
        </p:txBody>
      </p:sp>
      <p:sp>
        <p:nvSpPr>
          <p:cNvPr id="14363" name="Text Box 30"/>
          <p:cNvSpPr txBox="1">
            <a:spLocks noChangeArrowheads="1"/>
          </p:cNvSpPr>
          <p:nvPr/>
        </p:nvSpPr>
        <p:spPr bwMode="auto">
          <a:xfrm>
            <a:off x="2133600" y="1600200"/>
            <a:ext cx="23622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000" dirty="0">
                <a:solidFill>
                  <a:srgbClr val="343434"/>
                </a:solidFill>
              </a:rPr>
              <a:t>Write something…</a:t>
            </a:r>
          </a:p>
        </p:txBody>
      </p:sp>
      <p:sp>
        <p:nvSpPr>
          <p:cNvPr id="14364" name="Text Box 31"/>
          <p:cNvSpPr txBox="1">
            <a:spLocks noChangeArrowheads="1"/>
          </p:cNvSpPr>
          <p:nvPr/>
        </p:nvSpPr>
        <p:spPr bwMode="auto">
          <a:xfrm>
            <a:off x="7162800" y="1905000"/>
            <a:ext cx="685800" cy="244475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000" dirty="0"/>
              <a:t>Share</a:t>
            </a:r>
          </a:p>
        </p:txBody>
      </p:sp>
      <p:sp>
        <p:nvSpPr>
          <p:cNvPr id="14365" name="Text Box 33"/>
          <p:cNvSpPr txBox="1">
            <a:spLocks noChangeArrowheads="1"/>
          </p:cNvSpPr>
          <p:nvPr/>
        </p:nvSpPr>
        <p:spPr bwMode="auto">
          <a:xfrm>
            <a:off x="152400" y="3352800"/>
            <a:ext cx="1600200" cy="228600"/>
          </a:xfrm>
          <a:prstGeom prst="rect">
            <a:avLst/>
          </a:prstGeom>
          <a:solidFill>
            <a:srgbClr val="EAECF2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900" dirty="0"/>
              <a:t>Information</a:t>
            </a:r>
          </a:p>
        </p:txBody>
      </p:sp>
      <p:sp>
        <p:nvSpPr>
          <p:cNvPr id="14366" name="Line 32"/>
          <p:cNvSpPr>
            <a:spLocks noChangeShapeType="1"/>
          </p:cNvSpPr>
          <p:nvPr/>
        </p:nvSpPr>
        <p:spPr bwMode="auto">
          <a:xfrm>
            <a:off x="152400" y="3352800"/>
            <a:ext cx="16002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14367" name="Text Box 34"/>
          <p:cNvSpPr txBox="1">
            <a:spLocks noChangeArrowheads="1"/>
          </p:cNvSpPr>
          <p:nvPr/>
        </p:nvSpPr>
        <p:spPr bwMode="auto">
          <a:xfrm>
            <a:off x="152400" y="3657600"/>
            <a:ext cx="1600200" cy="126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>
                <a:solidFill>
                  <a:srgbClr val="959EBD"/>
                </a:solidFill>
              </a:rPr>
              <a:t>Networks</a:t>
            </a:r>
            <a:r>
              <a:rPr lang="en-US" sz="800" dirty="0">
                <a:solidFill>
                  <a:srgbClr val="D9DCE7"/>
                </a:solidFill>
              </a:rPr>
              <a:t>: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 smtClean="0"/>
              <a:t>Stanford University</a:t>
            </a:r>
            <a:endParaRPr lang="en-US" sz="800" dirty="0"/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>
                <a:solidFill>
                  <a:srgbClr val="959EBD"/>
                </a:solidFill>
              </a:rPr>
              <a:t>Birthday: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 smtClean="0"/>
              <a:t>March 23, 1933</a:t>
            </a:r>
            <a:endParaRPr lang="en-US" sz="800" dirty="0"/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>
                <a:solidFill>
                  <a:srgbClr val="959EBD"/>
                </a:solidFill>
              </a:rPr>
              <a:t>Political: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 smtClean="0"/>
              <a:t>None</a:t>
            </a:r>
            <a:endParaRPr lang="en-US" sz="800" dirty="0"/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>
                <a:solidFill>
                  <a:srgbClr val="959EBD"/>
                </a:solidFill>
              </a:rPr>
              <a:t>Religion: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 smtClean="0"/>
              <a:t>None</a:t>
            </a:r>
            <a:endParaRPr lang="en-US" sz="800" dirty="0"/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>
                <a:solidFill>
                  <a:srgbClr val="959EBD"/>
                </a:solidFill>
              </a:rPr>
              <a:t>Hometown: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 smtClean="0"/>
              <a:t>New York City, NY</a:t>
            </a:r>
            <a:endParaRPr lang="en-US" sz="800" dirty="0"/>
          </a:p>
        </p:txBody>
      </p:sp>
      <p:sp>
        <p:nvSpPr>
          <p:cNvPr id="14368" name="Line 35"/>
          <p:cNvSpPr>
            <a:spLocks noChangeShapeType="1"/>
          </p:cNvSpPr>
          <p:nvPr/>
        </p:nvSpPr>
        <p:spPr bwMode="auto">
          <a:xfrm>
            <a:off x="152400" y="5181600"/>
            <a:ext cx="16002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14369" name="Text Box 36"/>
          <p:cNvSpPr txBox="1">
            <a:spLocks noChangeArrowheads="1"/>
          </p:cNvSpPr>
          <p:nvPr/>
        </p:nvSpPr>
        <p:spPr bwMode="auto">
          <a:xfrm>
            <a:off x="152400" y="4953000"/>
            <a:ext cx="1600200" cy="228600"/>
          </a:xfrm>
          <a:prstGeom prst="rect">
            <a:avLst/>
          </a:prstGeom>
          <a:solidFill>
            <a:srgbClr val="EAECF2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900" dirty="0"/>
              <a:t>Friends</a:t>
            </a:r>
          </a:p>
        </p:txBody>
      </p:sp>
      <p:sp>
        <p:nvSpPr>
          <p:cNvPr id="14371" name="Text Box 39"/>
          <p:cNvSpPr txBox="1">
            <a:spLocks noChangeArrowheads="1"/>
          </p:cNvSpPr>
          <p:nvPr/>
        </p:nvSpPr>
        <p:spPr bwMode="auto">
          <a:xfrm>
            <a:off x="0" y="5867400"/>
            <a:ext cx="533400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800" dirty="0" smtClean="0"/>
              <a:t>Stanley</a:t>
            </a:r>
            <a:endParaRPr lang="en-US" sz="800" dirty="0"/>
          </a:p>
        </p:txBody>
      </p:sp>
      <p:sp>
        <p:nvSpPr>
          <p:cNvPr id="14373" name="Text Box 42"/>
          <p:cNvSpPr txBox="1">
            <a:spLocks noChangeArrowheads="1"/>
          </p:cNvSpPr>
          <p:nvPr/>
        </p:nvSpPr>
        <p:spPr bwMode="auto">
          <a:xfrm>
            <a:off x="609600" y="5867400"/>
            <a:ext cx="533400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800" dirty="0" smtClean="0"/>
              <a:t>Dr. Phil</a:t>
            </a:r>
            <a:endParaRPr lang="en-US" sz="800" dirty="0"/>
          </a:p>
        </p:txBody>
      </p:sp>
      <p:sp>
        <p:nvSpPr>
          <p:cNvPr id="14375" name="Text Box 45"/>
          <p:cNvSpPr txBox="1">
            <a:spLocks noChangeArrowheads="1"/>
          </p:cNvSpPr>
          <p:nvPr/>
        </p:nvSpPr>
        <p:spPr bwMode="auto">
          <a:xfrm>
            <a:off x="1143000" y="5867400"/>
            <a:ext cx="609600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800" dirty="0" smtClean="0"/>
              <a:t>Stephen</a:t>
            </a:r>
            <a:endParaRPr lang="en-US" sz="800" dirty="0"/>
          </a:p>
        </p:txBody>
      </p:sp>
      <p:sp>
        <p:nvSpPr>
          <p:cNvPr id="14377" name="Text Box 50"/>
          <p:cNvSpPr txBox="1">
            <a:spLocks noChangeArrowheads="1"/>
          </p:cNvSpPr>
          <p:nvPr/>
        </p:nvSpPr>
        <p:spPr bwMode="auto">
          <a:xfrm>
            <a:off x="0" y="6643688"/>
            <a:ext cx="609600" cy="21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en-US" sz="800" dirty="0" err="1" smtClean="0"/>
              <a:t>Dacher</a:t>
            </a:r>
            <a:endParaRPr lang="en-US" sz="800" dirty="0"/>
          </a:p>
        </p:txBody>
      </p:sp>
      <p:sp>
        <p:nvSpPr>
          <p:cNvPr id="14379" name="Text Box 53"/>
          <p:cNvSpPr txBox="1">
            <a:spLocks noChangeArrowheads="1"/>
          </p:cNvSpPr>
          <p:nvPr/>
        </p:nvSpPr>
        <p:spPr bwMode="auto">
          <a:xfrm>
            <a:off x="609600" y="6643688"/>
            <a:ext cx="609600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800" dirty="0" smtClean="0"/>
              <a:t>Christina</a:t>
            </a:r>
            <a:endParaRPr lang="en-US" sz="800" dirty="0"/>
          </a:p>
        </p:txBody>
      </p:sp>
      <p:sp>
        <p:nvSpPr>
          <p:cNvPr id="14380" name="Rectangle 54"/>
          <p:cNvSpPr>
            <a:spLocks noChangeArrowheads="1"/>
          </p:cNvSpPr>
          <p:nvPr/>
        </p:nvSpPr>
        <p:spPr bwMode="auto">
          <a:xfrm>
            <a:off x="2590800" y="2590800"/>
            <a:ext cx="4495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1200" b="1" dirty="0" smtClean="0">
                <a:solidFill>
                  <a:srgbClr val="3333CC"/>
                </a:solidFill>
              </a:rPr>
              <a:t>Philip Zimbardo </a:t>
            </a:r>
            <a:r>
              <a:rPr lang="en-US" sz="900" dirty="0" smtClean="0"/>
              <a:t>is </a:t>
            </a:r>
            <a:r>
              <a:rPr lang="en-US" sz="900" dirty="0" smtClean="0"/>
              <a:t>so happy that his show has found it’s way onto the Internet so everyone can see it!</a:t>
            </a:r>
            <a:endParaRPr lang="en-US" sz="900" dirty="0"/>
          </a:p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800" dirty="0">
                <a:solidFill>
                  <a:schemeClr val="bg2"/>
                </a:solidFill>
              </a:rPr>
              <a:t>October 7, </a:t>
            </a:r>
            <a:r>
              <a:rPr lang="en-US" sz="800" dirty="0" smtClean="0">
                <a:solidFill>
                  <a:schemeClr val="bg2"/>
                </a:solidFill>
              </a:rPr>
              <a:t>2010</a:t>
            </a:r>
            <a:endParaRPr lang="en-US" sz="800" dirty="0">
              <a:solidFill>
                <a:schemeClr val="bg2"/>
              </a:solidFill>
            </a:endParaRPr>
          </a:p>
        </p:txBody>
      </p:sp>
      <p:sp>
        <p:nvSpPr>
          <p:cNvPr id="14381" name="Text Box 60"/>
          <p:cNvSpPr txBox="1">
            <a:spLocks noChangeArrowheads="1"/>
          </p:cNvSpPr>
          <p:nvPr/>
        </p:nvSpPr>
        <p:spPr bwMode="auto">
          <a:xfrm>
            <a:off x="2743200" y="5486400"/>
            <a:ext cx="4648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dirty="0"/>
          </a:p>
        </p:txBody>
      </p:sp>
      <p:sp>
        <p:nvSpPr>
          <p:cNvPr id="14383" name="Text Box 64"/>
          <p:cNvSpPr txBox="1">
            <a:spLocks noChangeArrowheads="1"/>
          </p:cNvSpPr>
          <p:nvPr/>
        </p:nvSpPr>
        <p:spPr bwMode="auto">
          <a:xfrm>
            <a:off x="1219200" y="6643688"/>
            <a:ext cx="533400" cy="21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800" dirty="0" smtClean="0"/>
              <a:t>Jon</a:t>
            </a:r>
            <a:endParaRPr lang="en-US" sz="800" dirty="0"/>
          </a:p>
        </p:txBody>
      </p:sp>
      <p:sp>
        <p:nvSpPr>
          <p:cNvPr id="14384" name="Rectangle 67"/>
          <p:cNvSpPr>
            <a:spLocks noChangeArrowheads="1"/>
          </p:cNvSpPr>
          <p:nvPr/>
        </p:nvSpPr>
        <p:spPr bwMode="auto">
          <a:xfrm>
            <a:off x="2590800" y="3200400"/>
            <a:ext cx="4495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1200" b="1" dirty="0" err="1" smtClean="0">
                <a:solidFill>
                  <a:srgbClr val="3333CC"/>
                </a:solidFill>
              </a:rPr>
              <a:t>Dacher</a:t>
            </a:r>
            <a:r>
              <a:rPr lang="en-US" sz="1200" b="1" dirty="0" smtClean="0">
                <a:solidFill>
                  <a:srgbClr val="3333CC"/>
                </a:solidFill>
              </a:rPr>
              <a:t> </a:t>
            </a:r>
            <a:r>
              <a:rPr lang="en-US" sz="1200" b="1" dirty="0" err="1" smtClean="0">
                <a:solidFill>
                  <a:srgbClr val="3333CC"/>
                </a:solidFill>
              </a:rPr>
              <a:t>Keltner</a:t>
            </a:r>
            <a:r>
              <a:rPr lang="en-US" sz="1200" b="1" dirty="0" smtClean="0">
                <a:solidFill>
                  <a:srgbClr val="3333CC"/>
                </a:solidFill>
              </a:rPr>
              <a:t> </a:t>
            </a:r>
            <a:r>
              <a:rPr lang="en-US" sz="900" dirty="0" smtClean="0"/>
              <a:t>Are you prepared for your presentation?</a:t>
            </a:r>
            <a:endParaRPr lang="en-US" sz="900" dirty="0"/>
          </a:p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800" dirty="0" smtClean="0">
                <a:solidFill>
                  <a:schemeClr val="bg2"/>
                </a:solidFill>
              </a:rPr>
              <a:t>January 14</a:t>
            </a:r>
            <a:r>
              <a:rPr lang="en-US" sz="800" dirty="0" smtClean="0">
                <a:solidFill>
                  <a:schemeClr val="bg2"/>
                </a:solidFill>
              </a:rPr>
              <a:t>, 2010</a:t>
            </a:r>
            <a:endParaRPr lang="en-US" sz="800" dirty="0">
              <a:solidFill>
                <a:schemeClr val="bg2"/>
              </a:solidFill>
            </a:endParaRPr>
          </a:p>
        </p:txBody>
      </p:sp>
      <p:sp>
        <p:nvSpPr>
          <p:cNvPr id="14387" name="Rectangle 70"/>
          <p:cNvSpPr>
            <a:spLocks noChangeArrowheads="1"/>
          </p:cNvSpPr>
          <p:nvPr/>
        </p:nvSpPr>
        <p:spPr bwMode="auto">
          <a:xfrm>
            <a:off x="2590800" y="3962400"/>
            <a:ext cx="4495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1200" b="1" dirty="0" smtClean="0">
                <a:solidFill>
                  <a:srgbClr val="3333CC"/>
                </a:solidFill>
              </a:rPr>
              <a:t>Philip </a:t>
            </a:r>
            <a:r>
              <a:rPr lang="en-US" sz="1200" b="1" dirty="0" err="1" smtClean="0">
                <a:solidFill>
                  <a:srgbClr val="3333CC"/>
                </a:solidFill>
              </a:rPr>
              <a:t>Zimbardo</a:t>
            </a:r>
            <a:r>
              <a:rPr lang="en-US" sz="1200" b="1" dirty="0" smtClean="0">
                <a:solidFill>
                  <a:srgbClr val="3333CC"/>
                </a:solidFill>
              </a:rPr>
              <a:t> </a:t>
            </a:r>
            <a:r>
              <a:rPr lang="en-US" sz="900" dirty="0" smtClean="0"/>
              <a:t>touring the world, presenting my work!</a:t>
            </a:r>
            <a:endParaRPr lang="en-US" sz="900" dirty="0"/>
          </a:p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800" dirty="0" smtClean="0">
                <a:solidFill>
                  <a:schemeClr val="bg2"/>
                </a:solidFill>
              </a:rPr>
              <a:t>May 21</a:t>
            </a:r>
            <a:r>
              <a:rPr lang="en-US" sz="800" dirty="0">
                <a:solidFill>
                  <a:schemeClr val="bg2"/>
                </a:solidFill>
              </a:rPr>
              <a:t>, </a:t>
            </a:r>
            <a:r>
              <a:rPr lang="en-US" sz="800" dirty="0" smtClean="0">
                <a:solidFill>
                  <a:schemeClr val="bg2"/>
                </a:solidFill>
              </a:rPr>
              <a:t>2007</a:t>
            </a:r>
            <a:endParaRPr lang="en-US" sz="800" dirty="0">
              <a:solidFill>
                <a:schemeClr val="bg2"/>
              </a:solidFill>
            </a:endParaRPr>
          </a:p>
        </p:txBody>
      </p:sp>
      <p:sp>
        <p:nvSpPr>
          <p:cNvPr id="14389" name="Rectangle 73"/>
          <p:cNvSpPr>
            <a:spLocks noChangeArrowheads="1"/>
          </p:cNvSpPr>
          <p:nvPr/>
        </p:nvSpPr>
        <p:spPr bwMode="auto">
          <a:xfrm>
            <a:off x="2590800" y="4572000"/>
            <a:ext cx="4495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1200" b="1" dirty="0" smtClean="0">
                <a:solidFill>
                  <a:srgbClr val="3333CC"/>
                </a:solidFill>
              </a:rPr>
              <a:t>Philip </a:t>
            </a:r>
            <a:r>
              <a:rPr lang="en-US" sz="1200" b="1" dirty="0" err="1" smtClean="0">
                <a:solidFill>
                  <a:srgbClr val="3333CC"/>
                </a:solidFill>
              </a:rPr>
              <a:t>Zimbardo</a:t>
            </a:r>
            <a:r>
              <a:rPr lang="en-US" sz="1200" b="1" dirty="0" smtClean="0">
                <a:solidFill>
                  <a:srgbClr val="3333CC"/>
                </a:solidFill>
              </a:rPr>
              <a:t> </a:t>
            </a:r>
            <a:r>
              <a:rPr lang="en-US" sz="900" dirty="0" smtClean="0"/>
              <a:t>is disappointed in the turnout of the case.</a:t>
            </a:r>
            <a:endParaRPr lang="en-US" sz="900" dirty="0"/>
          </a:p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800" dirty="0">
                <a:solidFill>
                  <a:schemeClr val="bg2"/>
                </a:solidFill>
              </a:rPr>
              <a:t>October 28</a:t>
            </a:r>
            <a:r>
              <a:rPr lang="en-US" sz="800">
                <a:solidFill>
                  <a:schemeClr val="bg2"/>
                </a:solidFill>
              </a:rPr>
              <a:t>, </a:t>
            </a:r>
            <a:r>
              <a:rPr lang="en-US" sz="800" smtClean="0">
                <a:solidFill>
                  <a:schemeClr val="bg2"/>
                </a:solidFill>
              </a:rPr>
              <a:t>2004</a:t>
            </a:r>
            <a:endParaRPr lang="en-US" sz="800" dirty="0">
              <a:solidFill>
                <a:schemeClr val="bg2"/>
              </a:solidFill>
            </a:endParaRPr>
          </a:p>
        </p:txBody>
      </p:sp>
      <p:sp>
        <p:nvSpPr>
          <p:cNvPr id="14391" name="Rectangle 75"/>
          <p:cNvSpPr>
            <a:spLocks noChangeArrowheads="1"/>
          </p:cNvSpPr>
          <p:nvPr/>
        </p:nvSpPr>
        <p:spPr bwMode="auto">
          <a:xfrm>
            <a:off x="2590800" y="5257800"/>
            <a:ext cx="4495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1200" b="1" dirty="0" smtClean="0">
                <a:solidFill>
                  <a:srgbClr val="3333CC"/>
                </a:solidFill>
              </a:rPr>
              <a:t>Philip </a:t>
            </a:r>
            <a:r>
              <a:rPr lang="en-US" sz="1200" b="1" dirty="0" err="1" smtClean="0">
                <a:solidFill>
                  <a:srgbClr val="3333CC"/>
                </a:solidFill>
              </a:rPr>
              <a:t>Zimbardo</a:t>
            </a:r>
            <a:r>
              <a:rPr lang="en-US" sz="1200" b="1" dirty="0" smtClean="0">
                <a:solidFill>
                  <a:srgbClr val="3333CC"/>
                </a:solidFill>
              </a:rPr>
              <a:t> </a:t>
            </a:r>
            <a:r>
              <a:rPr lang="en-US" sz="900" dirty="0" smtClean="0"/>
              <a:t>Make sure to look for my new book on shyness!!</a:t>
            </a:r>
            <a:endParaRPr lang="en-US" sz="900" dirty="0"/>
          </a:p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800" dirty="0" smtClean="0">
                <a:solidFill>
                  <a:schemeClr val="bg2"/>
                </a:solidFill>
              </a:rPr>
              <a:t>June 11</a:t>
            </a:r>
            <a:r>
              <a:rPr lang="en-US" sz="800" dirty="0" smtClean="0">
                <a:solidFill>
                  <a:schemeClr val="bg2"/>
                </a:solidFill>
              </a:rPr>
              <a:t>, 1990</a:t>
            </a:r>
            <a:endParaRPr lang="en-US" sz="800" dirty="0">
              <a:solidFill>
                <a:schemeClr val="bg2"/>
              </a:solidFill>
            </a:endParaRPr>
          </a:p>
        </p:txBody>
      </p:sp>
      <p:sp>
        <p:nvSpPr>
          <p:cNvPr id="14393" name="Rectangle 77"/>
          <p:cNvSpPr>
            <a:spLocks noChangeArrowheads="1"/>
          </p:cNvSpPr>
          <p:nvPr/>
        </p:nvSpPr>
        <p:spPr bwMode="auto">
          <a:xfrm>
            <a:off x="2590800" y="5867400"/>
            <a:ext cx="4495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1200" b="1" dirty="0" smtClean="0">
                <a:solidFill>
                  <a:srgbClr val="3333CC"/>
                </a:solidFill>
              </a:rPr>
              <a:t>Philip </a:t>
            </a:r>
            <a:r>
              <a:rPr lang="en-US" sz="1200" b="1" dirty="0" err="1" smtClean="0">
                <a:solidFill>
                  <a:srgbClr val="3333CC"/>
                </a:solidFill>
              </a:rPr>
              <a:t>Zimbardo</a:t>
            </a:r>
            <a:r>
              <a:rPr lang="en-US" sz="900" dirty="0" smtClean="0"/>
              <a:t> </a:t>
            </a:r>
            <a:r>
              <a:rPr lang="en-US" sz="900" dirty="0" smtClean="0"/>
              <a:t>is surprised by the results of his </a:t>
            </a:r>
            <a:r>
              <a:rPr lang="en-US" sz="900" dirty="0" smtClean="0"/>
              <a:t>e</a:t>
            </a:r>
            <a:r>
              <a:rPr lang="en-US" sz="900" dirty="0" smtClean="0"/>
              <a:t>xperiment.</a:t>
            </a:r>
            <a:endParaRPr lang="en-US" sz="900" dirty="0"/>
          </a:p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800" dirty="0" smtClean="0">
                <a:solidFill>
                  <a:schemeClr val="bg2"/>
                </a:solidFill>
              </a:rPr>
              <a:t>August 21, 1971</a:t>
            </a:r>
            <a:endParaRPr lang="en-US" sz="800" dirty="0">
              <a:solidFill>
                <a:schemeClr val="bg2"/>
              </a:solidFill>
            </a:endParaRPr>
          </a:p>
        </p:txBody>
      </p:sp>
      <p:grpSp>
        <p:nvGrpSpPr>
          <p:cNvPr id="14397" name="Group 61"/>
          <p:cNvGrpSpPr>
            <a:grpSpLocks/>
          </p:cNvGrpSpPr>
          <p:nvPr/>
        </p:nvGrpSpPr>
        <p:grpSpPr bwMode="auto">
          <a:xfrm>
            <a:off x="0" y="0"/>
            <a:ext cx="9144000" cy="381000"/>
            <a:chOff x="0" y="0"/>
            <a:chExt cx="5760" cy="240"/>
          </a:xfrm>
        </p:grpSpPr>
        <p:sp>
          <p:nvSpPr>
            <p:cNvPr id="14345" name="Rectangle 11"/>
            <p:cNvSpPr>
              <a:spLocks noChangeArrowheads="1"/>
            </p:cNvSpPr>
            <p:nvPr/>
          </p:nvSpPr>
          <p:spPr bwMode="auto">
            <a:xfrm>
              <a:off x="0" y="0"/>
              <a:ext cx="4032" cy="24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pic>
          <p:nvPicPr>
            <p:cNvPr id="14394" name="Picture 58" descr="fb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0" y="0"/>
              <a:ext cx="3216" cy="224"/>
            </a:xfrm>
            <a:prstGeom prst="rect">
              <a:avLst/>
            </a:prstGeom>
            <a:noFill/>
          </p:spPr>
        </p:pic>
        <p:sp>
          <p:nvSpPr>
            <p:cNvPr id="14396" name="Rectangle 5"/>
            <p:cNvSpPr>
              <a:spLocks noChangeArrowheads="1"/>
            </p:cNvSpPr>
            <p:nvPr/>
          </p:nvSpPr>
          <p:spPr bwMode="auto">
            <a:xfrm>
              <a:off x="3744" y="0"/>
              <a:ext cx="2016" cy="24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r>
                <a:rPr lang="en-US" sz="1200" b="1" dirty="0">
                  <a:solidFill>
                    <a:schemeClr val="bg1"/>
                  </a:solidFill>
                </a:rPr>
                <a:t>Home    Profile      Account</a:t>
              </a:r>
            </a:p>
          </p:txBody>
        </p:sp>
      </p:grpSp>
      <p:pic>
        <p:nvPicPr>
          <p:cNvPr id="6146" name="Picture 2" descr="http://t3.gstatic.com/images?q=tbn:ANd9GcRAMpgqbmmhdArkVkUKxQ_mcvOVSEkYsQHxosrkraT1canoJxwc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52400" y="533400"/>
            <a:ext cx="1447800" cy="1828800"/>
          </a:xfrm>
          <a:prstGeom prst="rect">
            <a:avLst/>
          </a:prstGeom>
          <a:noFill/>
        </p:spPr>
      </p:pic>
      <p:pic>
        <p:nvPicPr>
          <p:cNvPr id="6150" name="Picture 6" descr="http://t3.gstatic.com/images?q=tbn:ANd9GcR1aatYe150Bio9YWiuF3N4qO-VHaLgih2RlV155kccQdz4lcJH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85800" y="6096000"/>
            <a:ext cx="457200" cy="533400"/>
          </a:xfrm>
          <a:prstGeom prst="rect">
            <a:avLst/>
          </a:prstGeom>
          <a:noFill/>
        </p:spPr>
      </p:pic>
      <p:sp>
        <p:nvSpPr>
          <p:cNvPr id="2" name="AutoShape 2" descr="data:image/jpg;base64,/9j/4AAQSkZJRgABAQAAAQABAAD/2wBDAAkGBwgHBgkIBwgKCgkLDRYPDQwMDRsUFRAWIB0iIiAdHx8kKDQsJCYxJx8fLT0tMTU3Ojo6Iys/RD84QzQ5Ojf/2wBDAQoKCg0MDRoPDxo3JR8lNzc3Nzc3Nzc3Nzc3Nzc3Nzc3Nzc3Nzc3Nzc3Nzc3Nzc3Nzc3Nzc3Nzc3Nzc3Nzc3Nzf/wAARCADGAIwDASIAAhEBAxEB/8QAHAAAAAcBAQAAAAAAAAAAAAAAAAECAwQFBgcI/8QAOxAAAQQABQMCBAQFAgUFAAAAAQACAxEEBRIhMQZBURNhIjJxgQcUkaFCUmKxwSQzFSNDctElgqLh8f/EABkBAAMBAQEAAAAAAAAAAAAAAAABAgMEBf/EACIRAAICAgIDAQADAAAAAAAAAAABAhEDIRIxBCJBURMygf/aAAwDAQACEQMRAD8ADYvI2O52TugVQa3nxv8AqlsAAHG6fDdV7d0zQjNhJcKofRLZAL+Ige6f0gHjdLczikAMTR7NDQDpSBHak1ujr2CEJkfSGjhxvb4QixU0OFYZZ3tjbXzOKr8+z+LKWljAH4ir0XwFh83z3E5kQzEuGlu7WtCB0jXydTZWyUD1nubW+lpq1KwmcZZiXVHjIy87aS6j+65l89iiG9wByn4YTw0UOTqPKSD/AA6s1jXEFpBvj4rtGY9rXOMDmmNyudkkLhLG3lh3Fe3hdDynMIc1wTMTDsCKcD/C7wi39Bx/AxHWyMsUrSD/AOERa3sKCqxEJ0Rvm0Ht2Cl+nsT4TZZaQyGWpsxk96U0RWeEPQB32+6BjzWW0fENvZONZSNl+U6GghBA3oQDU7XhANKYDeh3hNY2QYXCyzvIpgUvSVRdZSmDI30aL3Bp+6AOd5hiji8TJPJuSdt0zhMMZJNTgCCj0211DYg2fspmCaAIwdr5CmcqRrjjylTJ+Fwe3+0KU0ZdHp2iaD5pSoGUBp327qSGyfygLzp5ZNnsQwwS6M1j8u0uL4wGuG/gFWfRuL/LY50BcBHO2hZ21Df9eyexjALa54tyzk75cLM10chaWygjvuF04ZuS2cXk41B2jqw38FJLTYFKPkuYszLAiZp+MbPaRuD7qe4VXldPZwNURyCe1JDh7KSWpJZ4QCGAC022wURbvvuny0jlJ03ya+6BjjWDwnA0VwjaxOhuyCRoDdHp9k5oso9JtFiEAfEFmevB/wClxsq7kvb2WpDaKgZ3lbcywL4eH/M0jygLORyAtZqB+EiiAp+XN9T0hfxE24/RIfhyHS4WRh9WNxBH0TmRtqc6twDQWeX+rOrCnzVFlFI6fEGJsszXBpeACA3SP8+yl/nB6b47JLO5PKnw4JpgJrY/w+yr8JgxLj5oHubGNNb9z7fqFwNpnqRUl2Q3wP8AXY6GFhYfmkPLVCzGAaoxpvXvQPBWrwkIGFHdpBF+VTZzGxpYWj42uFLTHP2pGOaHrbL3oyB0UMoc1zQSCXHn2WlLNtk1gINGFhdyTGLUlrd13Lo8mTtjRCTW6kOFpJamCYw5tkJt0QJu3j/tO39lLLUVICwNCdaEGtTrWbWgkbDUrbultaj0mtigQ1SFeU9Q8/sho34sIA5x1thPyGbMxzAAybd2nsRyqHASBuLJug512V0/qfKxmWUTRAAygao/quPvL4HEOsFh+991M4XE3w5XFo30WPjw0NyuGn+6zk+azYjHzSQRF7aOk6LNnvaawGJGLkw7Zi0s7tLiFatdg4ZXt/NEAnYEX/ZcPDg+j1VP+TadB5Tm7pMLHBjB6bydjVAlNNa7Ms5hw0I1W/4ieABym8bicOMKHRv1F7vmcPlVn0Bl8s+Plxr3ExxurV2Jo7futMWPdmHkZajxs3Ya1jQ0DgUhpvnhL0UBsUAF2HlCNCLT5TlIyNrQOxgN5QI9k6BsiLT2GyAsS20600N0lvJTgIpAghtueEekk2lEjSSaock9gstmnXeV4K/SZJM6y0fDTT90PQ0mzTbihZrhG+T0xuCAKsnYb/dcszH8RcwlGnBtjhaf5G2R9ys1mGfZljz/AKnFSPHu4lK38HxS7Z3ObHYOJmubF4djAaJdIFxzqTG4bMc+lkwYbHFK8NH04J/VZ4uLzbjZ8oNcWHU0i27pq/oLj8Lx0cmDcwkEtcCONgo0+Ia0kn6NvstBlsnq4YGVoLS0OIPex4UmaPK4zpdFhJpXtsBtGvcgcKMi4tas6Iey7oyQZLi5Q1l78eFrsg6hj6bzGLC4pz/yU7P+ZW+h97Or6Ag/ZEAyi702sZdU1oFcLHZtO2bHyvomvh58f45WrxuMbZi57aO/MeyWNskbtTHAOa4cEEXaHZcU6f6uzTJQyGCVsuGH/QnFsH0I3H6rXYX8TcOR/qsueyuXQyB37EBTy/SeP4b4tQo0s5gOucgxjgz866BxO3rxloHte4WjY9srWPicx7HAlrmusH6EbFFiaaCLUVAJflFptMQgNS6ACSCj3sfVIGUnWWOlwGSu9FtulPp6r+W1xzNJvUmEINNZyfddE6+zESzx4KJ20YLnntfYf3XM8XJ62Ie8cE7ILaqI1aK0EEEApKuuBZCTfCA3JKA6L3DRz4vJXMhcS8PqrrW1u9fXf9lXNa8OiMOoSlw00dy7bZWGRYwYbBYwvHyU9nu47BRcJiDBi48Q9ocdRJ9/K01SD6aKeY4bLZZZXAzRAhwaNrI2/dYxwJNk2fKv+p8ZHK3DRQ1oc0SOI2uuL/dUCMkr0AG97QBrbsiQWYBk1sOFcZH1NmmTgNwc+lh+aOT42O8fCeKVMeEQ/QIqxp0egMhzAZrlGGx3wgzMBeG9njZw/UKfYWQ/CwSjppzpTTX4l5YD2AAs/qtfXmx7WknaCWmEKCTK8sjc4CyBYCUB5WP60ziSOVuCwkxbYuTSefZDYRXIw2dSyEYiSRx1Fzib9ys3t24Vlm85dL6QJ0gCx5KgBhe74RZ5JREqbt0IIQNjlSMNgcViYJp4I3PigoyOBG1pg6je11yfCdpk0EjHCJGdiD3TEORW74dRH0OylOa1xZsQVFiJMnNmuE/QEZfdEA7KkMjy/E93PNUTwmxxujFb1f37IiDspoQKAQ5S4mhztJFoPZpfQ3I3I4SvZXHViXVukh2k2jSSPCZJ0T8K85f+akymWZwhLHSwsPGr+IeeN/sullcV/D1jn9XZcGn5Xuef+0NNrtIafKlaG9jc8jYoXyPIDWtskrlOaYg4zGT4k/xPJvwF0TqnEsw+UTNLqc9ukD6rl2KOnDyuLj8LShmkNKygnkM2JkfxqdYWr6OwWMwuD/4lBHFjIZrinw7fnoHkE9/ZY/UTS0PRuawZXj3vxU0sUbmEAssi/wCodwoyJ8dFYHHns2WDyiPBYl2ZZJTsO+hiMG5vbyPBG+yzHXPT7cBiG5hgATg8Ry0f9N3j7rcYbOsqxEbZIswwkctWblDQ76g91XdQ5pkoyqfDyYlsjMWxw9GIh5jeOHDwFzY5SUjqywi4HLeHUefCM77+ETiQdwB9EYIXcecCL4ZW+5op/EGmaPBtMHaiPKekuWYBgLi4bVvaaAYHKDvmUuPLMdLWjCykHvppTcP0znMx1MwMgaLFuIASl6q5BFOWkVDX6DY7hILiT7rTR9H4x9NlmZE/u1zbCg5z07jMpY2SXRNC41qjvb6+FmskW9GrxTitopqQ7I27hDSeStDInZNj5cqzLD46C9cLw6v5h3H3Frv2ElixmHjxMDtUUrQ9h9iLC86bmr+xXbvwx1u6Sw/5lhOl7xGSLtl7f5US0UjPdaYuWXMBEQdDO3G/lYvO5CyBrRtqd/Zb/rjDhssUzdtVtcfIWIzGH1MK8gW5u4Ras1SuGjPbdkppaTTuO6T3pKvsfsrMFpiiAz/bIrx7JAsfXygAPCPlFIbbCO/ISq8BAVtXKU13w0QN+6aEEeAe42pWXTUevPcNQunOIHsAVW8iibHur/otmrN3SVtHEf3IVwVyoT6Np6TbFtNgC/Cv8pY2TLqJotJaPbuqQTamBrjfb7IndS4TKIvTxIcDNu0gE1Wyvy1eMrxtTotsfEwavUbuOCFneoMPJPkmKZDUhMezd75v9UnMOtcuENwufPKeGtbQH1J/+1jM2z/HY5wIm9CNrrEcLi3fyfK8uOJuVnoTyxjFpspSdxXHsj1FB7bB3vugK00u084NlEgEVvuV6G6ciZhskwULRoDIGbf+0Fee8O3XNG3+ZwH7r0lgQI4dAsBprnwApYGV6zw/qZb6g5ZTrXP3stpFjgnb6Lrc0TJ4nRyAFh7FZLOel3NDpcBbmVvGeR9EmjSEq0coc3Q4sPIJtFW/03WgzLI5nNkmbh5Wvb8xLCGlUD45I3lj2kOHYhUiGFe9owkbIwU7EL90ALSa8pxkRdGXerGLcG6XGjv/AIRYBAbq/wClp48IzFzSvYwmgC417/8AhUOJjMEpYXMc5vJYbH6pGytSp2BsJ+oMI3Z04f8A0xgn91QZxmbcdiI3xteI2AtGrkqsJR2QnPJKXYLQHA6rvlFuTuUA7dG4/wBP3CzAKRmg77FECjdfPZAWeEAWHT+H/N51goP552N/+QtehcMAWuJcBbiaXEfw5wr8T1PhpG3ow4dK4/QUP3K7Vh5BGwtJA3SAhtcClEilEDyE42Qje690DoquscazDZQ+C/jnOkUeB3K5HnMrX4nSyvgbRI8rUdYZr+YxM8oosiHpxBYg2RZ77pFvSoSEaKkpou/ZMzATau+mZdEk7KZ8TQfjqtuypCPBQrYpp0wL3PpsJJHpiigEuofHDp99jSot/ZEQOwq+Uptahq+W968JylbAI+wQc6ynJXQHWI2SE6vhc53A8fVNHcJDYQKBci4Sq24KQgAktFf/AKrjKemc3zVzThsJI2PvLICxo+55+1qy/DZkT+ogJQ0kQP0BwBt23+LXWTZ+Y2OyB0UvSfT0WQYFzNTZMRKQZZANtuAPYK/bRF8e1JouJ5KNsoaK9Qj2R0FEUOslQs5xD8PlmIkj+YMUljtlSdXYn0st9GNw1SvrfuAguK2c7zhxPpsJ+E24Kp42Km5o8yTkjcMofcqGebSJm7YQFglENgUZFbWhWyZIYRgeTSLsiHO6AARR33CG6UaKSEwAbI5r2R18BKSeUATXdABV5QJIFAo0XJSAm5TjnZdmeGxrLuGQOIHcd/2JXcmva9jXRkFrgHAg9jwuBN5FUuy9LOnf0/gXYppbKIg0f1NHyu+4pL6UmXN3sOUh7gCN+ySHUeUxiZA17djx49z7JsaG2PJ2WS6tnL8YGdo2WEEEFIwxDpXPfqofMR5KbMek0TaCCRkAtCItFIIJgG1gpOwH0ZmSBrXaTw4IIJMF2JmcZZXSEAF29BIdGBsO6CCY32JLQNu/lEW2DRpBBAgObVWeyAaEEEAHpA3K650fiHz9N4Iv5a0x/XSSB+yCCBoti5VeaSgTsBB+TsfcoIJspH//2Q=="/>
          <p:cNvSpPr>
            <a:spLocks noChangeAspect="1" noChangeArrowheads="1"/>
          </p:cNvSpPr>
          <p:nvPr/>
        </p:nvSpPr>
        <p:spPr bwMode="auto">
          <a:xfrm>
            <a:off x="155575" y="-1096963"/>
            <a:ext cx="1619250" cy="22860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148" name="AutoShape 4" descr="data:image/jpg;base64,/9j/4AAQSkZJRgABAQAAAQABAAD/2wBDAAkGBwgHBgkIBwgKCgkLDRYPDQwMDRsUFRAWIB0iIiAdHx8kKDQsJCYxJx8fLT0tMTU3Ojo6Iys/RD84QzQ5Ojf/2wBDAQoKCg0MDRoPDxo3JR8lNzc3Nzc3Nzc3Nzc3Nzc3Nzc3Nzc3Nzc3Nzc3Nzc3Nzc3Nzc3Nzc3Nzc3Nzc3Nzc3Nzf/wAARCADGAIwDASIAAhEBAxEB/8QAHAAAAAcBAQAAAAAAAAAAAAAAAAECAwQFBgcI/8QAOxAAAQQABQMCBAQFAgUFAAAAAQACAxEEBRIhMQZBURNhIjJxgQcUkaFCUmKxwSQzFSNDctElgqLh8f/EABkBAAMBAQEAAAAAAAAAAAAAAAABAgMEBf/EACIRAAICAgIDAQADAAAAAAAAAAABAhEDIRIxBCJBURMygf/aAAwDAQACEQMRAD8ADYvI2O52TugVQa3nxv8AqlsAAHG6fDdV7d0zQjNhJcKofRLZAL+Ige6f0gHjdLczikAMTR7NDQDpSBHak1ujr2CEJkfSGjhxvb4QixU0OFYZZ3tjbXzOKr8+z+LKWljAH4ir0XwFh83z3E5kQzEuGlu7WtCB0jXydTZWyUD1nubW+lpq1KwmcZZiXVHjIy87aS6j+65l89iiG9wByn4YTw0UOTqPKSD/AA6s1jXEFpBvj4rtGY9rXOMDmmNyudkkLhLG3lh3Fe3hdDynMIc1wTMTDsCKcD/C7wi39Bx/AxHWyMsUrSD/AOERa3sKCqxEJ0Rvm0Ht2Cl+nsT4TZZaQyGWpsxk96U0RWeEPQB32+6BjzWW0fENvZONZSNl+U6GghBA3oQDU7XhANKYDeh3hNY2QYXCyzvIpgUvSVRdZSmDI30aL3Bp+6AOd5hiji8TJPJuSdt0zhMMZJNTgCCj0211DYg2fspmCaAIwdr5CmcqRrjjylTJ+Fwe3+0KU0ZdHp2iaD5pSoGUBp327qSGyfygLzp5ZNnsQwwS6M1j8u0uL4wGuG/gFWfRuL/LY50BcBHO2hZ21Df9eyexjALa54tyzk75cLM10chaWygjvuF04ZuS2cXk41B2jqw38FJLTYFKPkuYszLAiZp+MbPaRuD7qe4VXldPZwNURyCe1JDh7KSWpJZ4QCGAC022wURbvvuny0jlJ03ya+6BjjWDwnA0VwjaxOhuyCRoDdHp9k5oso9JtFiEAfEFmevB/wClxsq7kvb2WpDaKgZ3lbcywL4eH/M0jygLORyAtZqB+EiiAp+XN9T0hfxE24/RIfhyHS4WRh9WNxBH0TmRtqc6twDQWeX+rOrCnzVFlFI6fEGJsszXBpeACA3SP8+yl/nB6b47JLO5PKnw4JpgJrY/w+yr8JgxLj5oHubGNNb9z7fqFwNpnqRUl2Q3wP8AXY6GFhYfmkPLVCzGAaoxpvXvQPBWrwkIGFHdpBF+VTZzGxpYWj42uFLTHP2pGOaHrbL3oyB0UMoc1zQSCXHn2WlLNtk1gINGFhdyTGLUlrd13Lo8mTtjRCTW6kOFpJamCYw5tkJt0QJu3j/tO39lLLUVICwNCdaEGtTrWbWgkbDUrbultaj0mtigQ1SFeU9Q8/sho34sIA5x1thPyGbMxzAAybd2nsRyqHASBuLJug512V0/qfKxmWUTRAAygao/quPvL4HEOsFh+991M4XE3w5XFo30WPjw0NyuGn+6zk+azYjHzSQRF7aOk6LNnvaawGJGLkw7Zi0s7tLiFatdg4ZXt/NEAnYEX/ZcPDg+j1VP+TadB5Tm7pMLHBjB6bydjVAlNNa7Ms5hw0I1W/4ieABym8bicOMKHRv1F7vmcPlVn0Bl8s+Plxr3ExxurV2Jo7futMWPdmHkZajxs3Ya1jQ0DgUhpvnhL0UBsUAF2HlCNCLT5TlIyNrQOxgN5QI9k6BsiLT2GyAsS20600N0lvJTgIpAghtueEekk2lEjSSaock9gstmnXeV4K/SZJM6y0fDTT90PQ0mzTbihZrhG+T0xuCAKsnYb/dcszH8RcwlGnBtjhaf5G2R9ys1mGfZljz/AKnFSPHu4lK38HxS7Z3ObHYOJmubF4djAaJdIFxzqTG4bMc+lkwYbHFK8NH04J/VZ4uLzbjZ8oNcWHU0i27pq/oLj8Lx0cmDcwkEtcCONgo0+Ia0kn6NvstBlsnq4YGVoLS0OIPex4UmaPK4zpdFhJpXtsBtGvcgcKMi4tas6Iey7oyQZLi5Q1l78eFrsg6hj6bzGLC4pz/yU7P+ZW+h97Or6Ag/ZEAyi702sZdU1oFcLHZtO2bHyvomvh58f45WrxuMbZi57aO/MeyWNskbtTHAOa4cEEXaHZcU6f6uzTJQyGCVsuGH/QnFsH0I3H6rXYX8TcOR/qsueyuXQyB37EBTy/SeP4b4tQo0s5gOucgxjgz866BxO3rxloHte4WjY9srWPicx7HAlrmusH6EbFFiaaCLUVAJflFptMQgNS6ACSCj3sfVIGUnWWOlwGSu9FtulPp6r+W1xzNJvUmEINNZyfddE6+zESzx4KJ20YLnntfYf3XM8XJ62Ie8cE7ILaqI1aK0EEEApKuuBZCTfCA3JKA6L3DRz4vJXMhcS8PqrrW1u9fXf9lXNa8OiMOoSlw00dy7bZWGRYwYbBYwvHyU9nu47BRcJiDBi48Q9ocdRJ9/K01SD6aKeY4bLZZZXAzRAhwaNrI2/dYxwJNk2fKv+p8ZHK3DRQ1oc0SOI2uuL/dUCMkr0AG97QBrbsiQWYBk1sOFcZH1NmmTgNwc+lh+aOT42O8fCeKVMeEQ/QIqxp0egMhzAZrlGGx3wgzMBeG9njZw/UKfYWQ/CwSjppzpTTX4l5YD2AAs/qtfXmx7WknaCWmEKCTK8sjc4CyBYCUB5WP60ziSOVuCwkxbYuTSefZDYRXIw2dSyEYiSRx1Fzib9ys3t24Vlm85dL6QJ0gCx5KgBhe74RZ5JREqbt0IIQNjlSMNgcViYJp4I3PigoyOBG1pg6je11yfCdpk0EjHCJGdiD3TEORW74dRH0OylOa1xZsQVFiJMnNmuE/QEZfdEA7KkMjy/E93PNUTwmxxujFb1f37IiDspoQKAQ5S4mhztJFoPZpfQ3I3I4SvZXHViXVukh2k2jSSPCZJ0T8K85f+akymWZwhLHSwsPGr+IeeN/sullcV/D1jn9XZcGn5Xuef+0NNrtIafKlaG9jc8jYoXyPIDWtskrlOaYg4zGT4k/xPJvwF0TqnEsw+UTNLqc9ukD6rl2KOnDyuLj8LShmkNKygnkM2JkfxqdYWr6OwWMwuD/4lBHFjIZrinw7fnoHkE9/ZY/UTS0PRuawZXj3vxU0sUbmEAssi/wCodwoyJ8dFYHHns2WDyiPBYl2ZZJTsO+hiMG5vbyPBG+yzHXPT7cBiG5hgATg8Ry0f9N3j7rcYbOsqxEbZIswwkctWblDQ76g91XdQ5pkoyqfDyYlsjMWxw9GIh5jeOHDwFzY5SUjqywi4HLeHUefCM77+ETiQdwB9EYIXcecCL4ZW+5op/EGmaPBtMHaiPKekuWYBgLi4bVvaaAYHKDvmUuPLMdLWjCykHvppTcP0znMx1MwMgaLFuIASl6q5BFOWkVDX6DY7hILiT7rTR9H4x9NlmZE/u1zbCg5z07jMpY2SXRNC41qjvb6+FmskW9GrxTitopqQ7I27hDSeStDInZNj5cqzLD46C9cLw6v5h3H3Frv2ElixmHjxMDtUUrQ9h9iLC86bmr+xXbvwx1u6Sw/5lhOl7xGSLtl7f5US0UjPdaYuWXMBEQdDO3G/lYvO5CyBrRtqd/Zb/rjDhssUzdtVtcfIWIzGH1MK8gW5u4Ras1SuGjPbdkppaTTuO6T3pKvsfsrMFpiiAz/bIrx7JAsfXygAPCPlFIbbCO/ISq8BAVtXKU13w0QN+6aEEeAe42pWXTUevPcNQunOIHsAVW8iibHur/otmrN3SVtHEf3IVwVyoT6Np6TbFtNgC/Cv8pY2TLqJotJaPbuqQTamBrjfb7IndS4TKIvTxIcDNu0gE1Wyvy1eMrxtTotsfEwavUbuOCFneoMPJPkmKZDUhMezd75v9UnMOtcuENwufPKeGtbQH1J/+1jM2z/HY5wIm9CNrrEcLi3fyfK8uOJuVnoTyxjFpspSdxXHsj1FB7bB3vugK00u084NlEgEVvuV6G6ciZhskwULRoDIGbf+0Fee8O3XNG3+ZwH7r0lgQI4dAsBprnwApYGV6zw/qZb6g5ZTrXP3stpFjgnb6Lrc0TJ4nRyAFh7FZLOel3NDpcBbmVvGeR9EmjSEq0coc3Q4sPIJtFW/03WgzLI5nNkmbh5Wvb8xLCGlUD45I3lj2kOHYhUiGFe9owkbIwU7EL90ALSa8pxkRdGXerGLcG6XGjv/AIRYBAbq/wClp48IzFzSvYwmgC417/8AhUOJjMEpYXMc5vJYbH6pGytSp2BsJ+oMI3Z04f8A0xgn91QZxmbcdiI3xteI2AtGrkqsJR2QnPJKXYLQHA6rvlFuTuUA7dG4/wBP3CzAKRmg77FECjdfPZAWeEAWHT+H/N51goP552N/+QtehcMAWuJcBbiaXEfw5wr8T1PhpG3ow4dK4/QUP3K7Vh5BGwtJA3SAhtcClEilEDyE42Qje690DoquscazDZQ+C/jnOkUeB3K5HnMrX4nSyvgbRI8rUdYZr+YxM8oosiHpxBYg2RZ77pFvSoSEaKkpou/ZMzATau+mZdEk7KZ8TQfjqtuypCPBQrYpp0wL3PpsJJHpiigEuofHDp99jSot/ZEQOwq+Uptahq+W968JylbAI+wQc6ynJXQHWI2SE6vhc53A8fVNHcJDYQKBci4Sq24KQgAktFf/AKrjKemc3zVzThsJI2PvLICxo+55+1qy/DZkT+ogJQ0kQP0BwBt23+LXWTZ+Y2OyB0UvSfT0WQYFzNTZMRKQZZANtuAPYK/bRF8e1JouJ5KNsoaK9Qj2R0FEUOslQs5xD8PlmIkj+YMUljtlSdXYn0st9GNw1SvrfuAguK2c7zhxPpsJ+E24Kp42Km5o8yTkjcMofcqGebSJm7YQFglENgUZFbWhWyZIYRgeTSLsiHO6AARR33CG6UaKSEwAbI5r2R18BKSeUATXdABV5QJIFAo0XJSAm5TjnZdmeGxrLuGQOIHcd/2JXcmva9jXRkFrgHAg9jwuBN5FUuy9LOnf0/gXYppbKIg0f1NHyu+4pL6UmXN3sOUh7gCN+ySHUeUxiZA17djx49z7JsaG2PJ2WS6tnL8YGdo2WEEEFIwxDpXPfqofMR5KbMek0TaCCRkAtCItFIIJgG1gpOwH0ZmSBrXaTw4IIJMF2JmcZZXSEAF29BIdGBsO6CCY32JLQNu/lEW2DRpBBAgObVWeyAaEEEAHpA3K650fiHz9N4Iv5a0x/XSSB+yCCBoti5VeaSgTsBB+TsfcoIJspH//2Q=="/>
          <p:cNvSpPr>
            <a:spLocks noChangeAspect="1" noChangeArrowheads="1"/>
          </p:cNvSpPr>
          <p:nvPr/>
        </p:nvSpPr>
        <p:spPr bwMode="auto">
          <a:xfrm>
            <a:off x="155575" y="-1096963"/>
            <a:ext cx="1619250" cy="22860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" name="AutoShape 6" descr="data:image/jpg;base64,/9j/4AAQSkZJRgABAQAAAQABAAD/2wBDAAkGBwgHBgkIBwgKCgkLDRYPDQwMDRsUFRAWIB0iIiAdHx8kKDQsJCYxJx8fLT0tMTU3Ojo6Iys/RD84QzQ5Ojf/2wBDAQoKCg0MDRoPDxo3JR8lNzc3Nzc3Nzc3Nzc3Nzc3Nzc3Nzc3Nzc3Nzc3Nzc3Nzc3Nzc3Nzc3Nzc3Nzc3Nzc3Nzf/wAARCADCAI8DASIAAhEBAxEB/8QAHAAAAgMBAQEBAAAAAAAAAAAABAUCAwYABwEI/8QAOBAAAgEDAwIFAQYFBAIDAAAAAQIDAAQRBRIhMUEGEyJRYXEygZGhscEHFBUjQjNS4fA0gmJy0f/EABQBAQAAAAAAAAAAAAAAAAAAAAD/xAAUEQEAAAAAAAAAAAAAAAAAAAAA/9oADAMBAAIRAxEAPwDMz2nLFCM5qUds4HsaBGpOWKsvJz3qS6sgyCG9uOtBfdwySAABc+470uezkUcDIHWiG1ZTguCeakdQiZeOBQAeQynO0le9QdZOc9famkF1A6nBGc9M1BpInkxuXJ6DHSgThJMkHdn6UdZySIhBySD1o5RDja2zdnC54zQ9yshYrHDsbpnH2aCM87Lhg5AHU5oi0unkQuSwUd/epJbW6ROZzkHbtPUk1q7Cw03+nRxsVJXkjdyx+v7UGWiu5JY2aJ9yr1zxipx6lKrYYqQD1zTbVLO3LeXCCzAZwo9K/GB0P1pLNaTr6wgAH+8jAAoC21OSNhxViasoGcYHuBSK0adZybwAwjLFtvQVdb3MF1JsTKsc7QeM4NA6TVFkILE4q6O/iIJBHFKXs5MDHP0qUVoyg5TFA5jnhYjcwGexo2FbKTGSpyO4pAkT4yEJxVsUTqSp3jJoFP8ATi3Iz16ioSWLL2P3iiodWhEwDOBk/ZNXXGpw9yvHTBoEc1qS+AvP0qhoJOQMkH9adi9hfuDj2NRa6g3cFT7UC2K2MceTuLHoalZW0js0ijbIV4J6fnTCW+gjhO/cE6HAzn6VGCS0miVLfz5ZnOWYDaqj2HzQGabYsrf31U3K9VJGPurpLK5iky6qWYYYE96bwy6ba2SwbJXun9IxHkr95PFaDw9ptuirLJEyAHKqxzj5zQJNC0U3Dp/MRsq+xGR93FQ1Dw7f28hK5ABIAXpn/uK9Jgji/wABg9qIMcTgApn3OKDzHS28lWt5lCSAZw2FyfvFDalBMZD5ke7nIG8kflxXoWq+HrW8zMi4dehHeszfvc6cPKudNW5A6ORjj60GKntLmc4uH2jPpjjXAPt8ml82lLbyK80u3a3oQY3D962CapY3JdF0gJNj7LSuP25rMavqEUU202ghYdFClc/jQP0jjbT0dD5kigbivGQRkZHvxzihFvY+mefk0itNZnmaC2RCsSscAnJOfYDqT0ptrUNvNetEi7ZgnqI49RHSgNg1CPcORgdRR0F/b7skIR/8qwzWVxAcEsDnBFWxRXCqMmQEdvegFkgYSBtpBHfFDXKSKDnIrV+dbE/4Zz7dqplNoxJbYRnHFBkCGHuB0619XemGLEjPNaSW2tGJVVUe+DVYsoScqqED8RQLfJuGeMOXWNsMA3+33xWw0wWUMW+B1WUjaGKjGPb/AJrPxySSpuMZdB6fSOVGe/xUIFmfUY4SihM+rqePig3ulWMMl4ZXIdgBlt3C98Z960ElyIh6GIxx+1IEngsSluUyGUFsH3oqW5FwqY9B3Y6dvig09tMSoYknJptbZMQJYYIpTYwn+UVecnjmmFurKuOvHA70Bu9SMdu9DTxRTAq6KV568g1W6sB/c+4g1V5rKxAy3PagzXiTwzZXERYRANzyteV63bXunBopy0sAb0lhkge1ezajeehwQ646kisNrqRXe+M4YMMZI6UGD0rUBakvbiNXII345X/8ropkE7P57tM5y0jHHU9h1/GhNasBp9wNmdpGaDhlw+csDQekxlJIopSQcgDnGT80WkEZi3MOD0zWWs5pv5VBMdgUcHr1phG7yAs+4g9BzQZOWduRknng+1UmeQkAlsH5rWPpFs+fT196qfRbbIA4+aDNiaQMSrtx7mmGnTSF8lzz+dMjo0GfTz9auttKVXVEPqJwBQA6WsoLbQC24/5YOM0yt3RXkVXxhcyPx054H1pb4p0LUNOvIpmjYRSjCvGdyg455FU2x8x1twdilOWY9ff76B3ZSTalfu4yyLnAycD6mtvotsZAu7lB3JyfpSXQ9KW1gRUbgqC2O/NHvfzQSrHZordi1BtbeEJEBvzj3qSSrE4+yCeAaxep3Wr2tqtxFGZOM4UHH0rMJ4+1GKTy7iD1g/5ig9haTzApB5qEWd5yV6/lXn2m+MZJzGWjO7oVHvT288QrZxL52UdhymOlAy1RVERY4IJwcHtWKvAhlJOOvcUdNrYvCFE4UKPUAeTS2ZTKMhgec8DpQYvxKfNmKAZIXpWfaJROnfODjH4088QDytSBbjd3pVM2++9IzuxjHbig11vNAIUHA4GRRlrLC2Rlc/SsX/cVjywx1q2F51c+tlHbmgbvdSiMsHwQM96F/qU4bOd2D1PQUxm0yQJxnOOTQR02ZQWCfHWg6K/uCT7mmOnvJfO8ZHAjYk9OKVi2mAPpP3inXhOJxrCQsuRMhQ/9+6gaQpPbaQ9m+WtZVO3PPln4NItGsRPc+SQCWfDNj2OKd+Jbq93G0s48J5oTGOMA5NVaGohZmLBQOu3t3NBtYNPAgURj7K4471m/ENhqiHFhHJbQbsNOwAZiewA6fWthpNyrrGq46ccUyntYruMpIWIPbrQeFapomvRXflpJcyxMcq7OSAPk5quPR7/+cdELSoh5c8qR9/SvZLnw5bMSqvOw9mk4/Shh4dsrIebLI7t1x2NBnfBejRNPE08eD1x71T/FCB7JEdGYhsKvxWstY1gnVY1KheAw/OkH8Qys+pWsDAHK5598UHlIuLhZgTIyH3PH5d6e2F7I4Ci9jmcDIUcH/mmd34eSe3xGkkTq5feg3MCffvjms5f6SLS1CpI7XAbORGc/Sgq1W5e7uIwykbXwc0ZoNrE7GeVQT/iSPilsryP5bN1LDnGPrRcbGE4VsKOBg0Gmjt4Dt9I+fpRLWMBT7CfdWZ/mn3DazA9KYLdSBMlzn44xQES6sueelQfUoSBxz9KXyxEZJ69qGdSWGPwoHK30LPyOMdSKO026hTUrZlYKxcKCe2eKyoVwwC569qJJkikjkViNrBg1B6LrhRNJnknjMd1IwRUz0J4JH4Vk7GXJkPGWYkD4pt/EPVALfTUgcYlYyZ9yF4FZuwZFaNWIOByM9eaDUWl48LFUk2l8Akdq2ej6gdnrdSR7DqK878wDHlgZxwR2o+0u5o1HltnnJ7UHpAuI3OXbBx9KS65qMar5cW1nPYHODSBLjUL6QQW7Oc9fgUJr1vcaJGLpm87AOQDkke9BpNDc3TOJXVZE+yvt9aR+PAGuoJYiG8vALA981kLDXr1L5ri4ia3DDKsG7fNU3+uSXt3HbRuWiU7mOc5NBs7WRpijbtr7eXB46d6A1LTbiRyZfLXAzuXnP1qyxnVbYgHDEDB9xQOp6p5AIeXoMdcg0GW161MZiji2glwAB3pna2MMaImOQOcdz3pNdXZuLpWyMKcgfSoLfzibAbGPmg066fD6eOvbNW/yUbYCAcCka6hOE3BwaJg1ScHgjPT3NA9vYLaNioKn5xS6RbZey/jSHU76UycSHHTHv80tN3KRyzZ9s0GwVbYsBhfirzDbsAuEwc5B+lYyOaTu7fU0wtpJuAZGHz3oGGvRL5cZ3sREDtyffsPaldnPuQlWIPQZPQVHVZJ3gCNk8bsDvjvS21uCV2v0zgY7mg2Wnndgtg/XNMxcxWpy6bzjJXt99Z7Tb8O6IgJ46jtQOo6nJJN5avkjIbb3NBvD4xhso8W8MYkwewrIeIfE8+rSuC5EeM4HApc+namyhmiEqnr6sEfWhptLliAkuYZUVhx1Ix8GghLck2nkkZXdkMTzTDwyqSSSqOHHIPxSK5UROVhYumOCav0u6NpOJAdufzoNxLKbePGfwGMVldUu3klYbsgfNGXOpiaAfaJxyc0huJyxfB5J9qAzS1N1dJGcDOec07/owHOT16is/pUzW0hlUc4wMinMWqzsxIXIwPrQHJpYCjkEZq1NLYMQGwD14oWHVJHwNmR+vzTRNSCKDgnjHIoE97oUsjAhu3Wgv6FNn29yBTV9fyVBXGR2FWWuoNdSbY047mgVrosqr8fJq8W5giLM+7jAwfzpiwlmlQMcrnn4+ajcJgMQOOwzQQ8N2yXus2lvKu5Zkkj5HcocVjby2Nndy2zFsxuVzjHStnodytrq+nXG0hI7hcnHYnBpl/FLwwYb46lax/2piN7Dpu9qDB2MroPQSMnGV61fZrvnVjnjkfNU2xFsFlYBnDcKeQMVZFMd4lLDDH0jHWg1EGpbIQsp2MPcUQuu28sDwqWEYPr9OVJFZPUL4NtEWAR3POTS8XMqqUJ4PBoG+uyWkhPkxRbic7kGP0pIyhV6nP6V9eQ4yW+lV7ixIPQ0EjJhup+lfIYXuJhFHkknvVTnuKZ6PLHbzCWX7vrQMYNIlWNSVIOOhogaXNvJCkDHTPWm1tqEBTI2jI96sW/gJx3PvQLItOkDD0n6A0YLSVkGVIJo1LyJjnIx15oqK4ibjA6n76DJ/wBN2sRJMMqeSozimkbw2UQCdSM5JwTVcmx5AV3ZIyS4x9wFfWRZozFMSJAPQff4oLXnZYXZto3+kBefrQZyU3YbB43e1TulKRLChz5a4GOhPfmqwQY1OO3X3oAZZ8I4GW2tjPTFew6DeQeKvCUYn2MzJ5coP+LDv+9eLsCLiWMELu5FaT+F+unS9bNhOx8i8OwAno46H9qBR4n0GfSLxmdS0ZJCShSAc/HxWZ80h8noBheK/QXifTYr63MV2hkEgygHAX5+teMeIvD8ml3JQ+pD9lx0b/n4oELSknB6VEsT35r4y7TivmfigszlQGFQyMjFfdrHAwSTTO00aV0aSfKBUL9OoFAtwSMe1XIA7Db1HUVQCQSfer4W2vnPWgc2bf2toIUd+ORU1+1gk57GhIJE2gq5ElMoLpckSw5OMll6mgutWY++OmKNBk44+RVtpNYtlZAUPGcjGKeWlhZTpkTRsOwoM9tKnPqwAcEHiplHhgFzLnLcRZHU+9fQRvMhUbSOx4pXe3tzb3nlz7pbJsMu0cp9KAl+bbkEEg5+tdCT5eSoPH3fSpiSMp5kTB1bkFT1qNuW2ZRuFPfvQLbyNvN80rhc8g0F60fzYiRIGypHVR7/AI08vIjgMVIUrlsc0puWjVgoBB6DHBoPZ/Cmrp4k0KMyEeaq7LgDqGHHH1pV4j0ZxCyTR+bbucqg+0D+1YLwNrU2j6xHgkwTsElX9K9e1jVIbTQrzU5ACscJfBHB7AfiRQeCa3bx2GoPCSGxyPcD2NL4iskoCKSSeAKjczS3U8lxM5aSRizE+9VdOeaDZ6NoghCvOAZG5x1UDrTXVrQWukXT7Ah8ljt9hjtSTwj4ljhnjtNVbEDEKJzzt+GHcfNar+IJittDYxtjz8BADkY+KDyocge9WqTjj39qjsOeOuaIiAKg96C+HBQDv70xt2DKVk5A4HH70AobCsAWyD91FwAYAZuFGST+tA4t7YiLz9wIJwQRyKmWxEGjb1KenalcE0lxJ5xJWFOI1/ej0GSSpOD7CgsgdoQEZCB9lSec/wDcV2oSIiQhzwRt44odpB5qtubeo+z0FfNSDSQRbVbeWBGzrigAAkspzJBkxHl4s/a+nzTWxxMjSQNvhJyxxyp7j60OyRQcXLjOfSinLE471ZbSTNKGAMSDhI14wD70BVyxVCVOVxggUiuYwV5DZzj1DpTRUxI6N6sHPPB+KhMpK84x2yKBSindjqRjJwRj2rcalfHUf4aXknmOJE2JKvXLBh+GayM0TbwFx7+kdTRGnzzMZdO48q92oyMO4OR9/FBkCrocEEd+RVuwGMNXod74ctbnw8zMwWeCNmXav2SM5HX2FYWELHaK0ykLJnaw5zQD28DSKzgZCDNaDXrm4bRtDspmZisJkGfYkgflUvCFqt1cSWygtJn0r/uBFEeKrJobqxjIICQhBzzgf9NBnChDYIxVsKEngZ44xVkibWbI4Pc1dDyo6ccDig+RBkkXDjB96KYLO8UbrhAcMPevgRTtOOAcAdc19lUAKVOGVuM9KAuAQjKwlwFGfUvAphCsB4M0YX3zQkACRnDEEj/LoavEMeQAE6e1AotL0Sy7biPDpwVPBzTFb+O2uYjG20btpJHIz0P6VVrOmhz/ADFt6ZlGQR/lSczeby+Q+COfcUDyC2WBmIUPKGO5vf5zRFuy4ZODzyO9DQsWKzLkiRQT2HT/AINWxtvnZ88YA+aCtdwuJN5HPU9T8VZKFxkEbh79/pXyZH87cFHHBFTlUbOOeOMjODQBckLwRnqPaq5E2sGiZkkHIPsRyKvIPm8jAx+NSGQCCrEEdaDQeIPEyL4UlkhZVur0mIqF6cDef1/GvO0hSX+Ui8w4cEHPAB56flRGuRyoybidnZc8A1GKEPbIWIUjhHI6H24oLtOv5dPmt76ED+YtJRkEHDr7H461rvE0qa1okes28JjiDhV+pY5U/TOPwrHGPe5iJVnYDJj5B+frTnSdQC+HtZ0mXOw7biDPHKsA35HP3UCu5HqXIJJ+Kki4YKBye3vV06hwpwAcDBHtUCRkEgdccfSgsUbIzj0hSO9XqrO2DjDHqBmq1DbhzV0QOwsMgjk/WgutgSAnCkdzR0YCqWbJ4AyRilxZtzPgBm/SjDIQMov49KAw82vPP2utY68AF/wAOnSurqB3Y/8Ag2n/AL/rRUQH9zgdTXV1Beo9Cf8A3qqf/RP311dQUKP73/rU3/0vv/Y11dQJvEX/AI4PfjmqrIA6RyP8/wBq6uoLdLUB2IABwelVgAWwIABMZBI711dQHEDyI+KruABswAM9a6uoLV/0/wD3rl4h49zXV1BbL/pxHvg1eP8ATA+K6uoP/9k="/>
          <p:cNvSpPr>
            <a:spLocks noChangeAspect="1" noChangeArrowheads="1"/>
          </p:cNvSpPr>
          <p:nvPr/>
        </p:nvSpPr>
        <p:spPr bwMode="auto">
          <a:xfrm>
            <a:off x="155575" y="-1189038"/>
            <a:ext cx="1838325" cy="248602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152" name="AutoShape 8" descr="data:image/jpg;base64,/9j/4AAQSkZJRgABAQAAAQABAAD/2wBDAAkGBwgHBgkIBwgKCgkLDRYPDQwMDRsUFRAWIB0iIiAdHx8kKDQsJCYxJx8fLT0tMTU3Ojo6Iys/RD84QzQ5Ojf/2wBDAQoKCg0MDRoPDxo3JR8lNzc3Nzc3Nzc3Nzc3Nzc3Nzc3Nzc3Nzc3Nzc3Nzc3Nzc3Nzc3Nzc3Nzc3Nzc3Nzc3Nzf/wAARCAC7AJUDASIAAhEBAxEB/8QAHAAAAgIDAQEAAAAAAAAAAAAABQYEBwACAwEI/8QAPRAAAgEDAgQEAwUHAwMFAAAAAQIDAAQRBSEGEjFBEyJRYTJxgQcUQpGhFSMzscHR4SRS8BYXYkNygpLx/8QAFQEBAQAAAAAAAAAAAAAAAAAAAAH/xAAWEQEBAQAAAAAAAAAAAAAAAAAAARH/2gAMAwEAAhEDEQA/ALgMsT75H51zeWIDfG9Ix/aEWyPJUW4utSAI+8SrQOkwtpSfKpqFc2VmyeZFHvVcT6hqccxJunPzrV9c1Hl5WnY/Sgeho1tMuQSq52INR5NChZuRJWGDS/p+vXsVlzsFZV3LE1tY69czzTzXrCK1RdpFXOWJ6flQEp+FlKM33oLv1YbCoxtYNJQyS3SOFwOVMgknpj1o1ZzX1+3iALDp53zInMZBttv0zmoE9raTXRVI+ULmWBubIOQV6fPFBEMF3fRSrFGySIoflbduUnsKP8PcOS29s08zMbhmIHMe3y7V7b2l/dQciSrE7BVZwnVR2B7dvyohJqs2nlIGgeQAYzGuwFBAn0S8tvFZriS6V1PMjDkjX0JPUkewzQi8gkilQOzREA4xHhVHuT603WN1JqSCTHhLnyAdcepOMfSuN7YWvhsjW4kZjkhz8R9/WgTpr+wFwtmt3EsuM+Jk4bv6/r7VOZLy1RMXDMHHMMHOf+ZFRNSsdLgmaa9kRpi2Ra2g5j8tume5Jpd1XWtTt9SluHkkikCqIoeXAAG/Ly9xjYnvQOEWq30f42261PttbumIBGffpWcN3MOt2ImNl4EigCSIgjHuM9VNERYW5b4cH0oNotVlGOZSfrUpNVU/GrCuC2SDYGtjYZ6Emgk3N8qrGyHGRvWVxlsGZVG22aypkEtrKF+nLQ670qFs7/lSdp/G10gP3pFIx1G1DtT+0a4WUJFbbDOTnrVDNdcNxyZIdfqKgtwt3506+lLY+0WU7tbn6GuqcemZcGFhv1FAyX3DkKWrFGIDJ8B29CTn02r3R7FLbTmb7m81tcEYV2GJR6jtilq44qv9Qngs9EumWZ25SGUbnvg4Panbh6x1NppbjV76WUgjwgGwpGN8AdB2wfSgMWts8FseSJRAfhhz8PsMbV7FpkU4TntkiKggDOSB868aO6urtf8AUSrbxj4VIAc+/faikQEQCrsooPLazjtlAjUCt5LWOQHKg59a6B8jrWynJoBb6cbaQPbqCMYKmvTaxTIRyR83cEUWqJdWcc6t1BI/CcUAs6OoYtFAkb46qooLe6Xc2YkmghgZz1kkYZHvgKP1Johd6ReWZaWymllUbmB3HK/tkgkUoa/qQvA0BkudLvY1J+7ToCsnurjf8vyoDmhX8lkkqXsq7Nz+cNl85GFDepHb51veXVybd9Q00rc2yAhlVgTt3GDVSwJfXtybWN2ZpGI8tyQnvkf3p4vNds+H9ItdJtZPvN1M4dktN1QD8Ix7/n8qD1+O5LeYxz2jKR13ohZ/aBZOVWRJU23OMioiaZY8TxyXcJaO5TljuFkG64GR9fWuJ4FmI8kqYNAzR8Z6VIufGx81NZSsOCbtCRzIB2xmsqifJwXMeY+Ip+dLGrcEXyOzRjmx0xTN/wBxdOA86SD/AONRLjj6xlJ5UfB9VohMk4av4SOaHr2rew0G9N5ECjQ+feVWwUXuaZl4psp8nOw6giu1xeWl1od7NalUYRnflycbZ/TNFRrHTk0vUHvNPEczJtbh3ySMeZvY5x3prteJJJJ4rSSAtJJ5SrPg577DP9KV9Jjhu4FdJp4wyHxY3GY5x0yCDsal8KaOlnqH36ZsF28GIN1PcnYDYDcn1xUFkwZCecD5CtpGxigb63HLqQtYA7HBLYGygbb0UiYyYBzQTVzgV1Q1yQHAzXVaDfNeZ3rK8NBq+CMGlrizh+01myaOZQJQPI+NwaYnU+tQ7kMwxj60HzrrNne6PqM0F4rN4Zwr56jsc4rWPXJYeYxl1dxh3UAMw9CxycewxVufaBpcFzoMrui+IuCrnr+dUdIjRuytsckH51YLR+zjWoo0eB1CRyZcLnuBuScen8qeLXVrR0LeLsCAcDoSMgVUvBGlT3kck6M6qjgKB39adYtLvXYg8scSt5VXcsfU571A0za1ZIQHlUH3rKXrjQriVlYDtjrWUFS3djeq28Mn1U1pHazgjmjP61f88dh8TJFioEtvppU/u4qJilkjl5seGQM77U06NbNLYSQiHmaZGRR65FOZsdOLbRx1IT9l6fCs90rLErAAxpzEE/02opH07WtFs4jbsbtZ4dipQNEWx6Z+eKI/t6SKyuLmUMZiqpCnXw1J22A9snA9q84k4NWxvzrFlcRyWUhDoDvyuTnf1G+c17w7ZLc3csl0skytIArlumOxB+h9s0DBwbp833X73d8weY5CnqB6n1NOVuAo82xrlDCsS4CYAGBiuF3LFBGbi7uFt4U+J3blUfWoooJEA6j616HBO3T2pH1Pizhie1kgGrsudueNHO/zFI8mrapFeGDS9ce8Rz5VbmDkfXtVReXPWZqu+F9X1mYeBcpI7A7SSL+me9ON7emxsjPKCSBkjFASZsA1ElalKX7QNJgKi5kcZO5Vc4oxaa7pt5GJ4LhGRuhzj+dFAvtEuCmikAMoLBTjpVP3Vp/oJrliGDyxhSfXDZH6VcvHYhuuHbjw3U4XxFH+7FVBNLJcaVHbRqzMH5lAHMWO+f5UiUY4Q1waNbOki83inOAOlM0XHVnzKJEYZ9FpXg4X1WSxhkaBwzIDhtjXP/pPVzuLaqLFtuNtMMfmmA+YNZVfrw5qg2MJzWUBTVLy4wojlf3GaG+PdMDmZ/8A7VYN7whFJsH3HfPWhVxwmVACvmgW7SW6Zh+9Y/Wnrha3a60uTxjznx8AHtgCgcXC1wh8r9+1NfB9pJaQXcMxyQwce+Rg/wAqg21eygh0a4t5lzb8hZUxnlI36fOuPCNmsdsjyRlSADy525j1NctY0u8u9SguJrlooIVOFVzhyfUfKiujvGtsnJnBOemKKOqoYUC1zhm31WdJr+SSZI/4cGMIPU4HU+9HIJAVHT86kbMMDpUFW679ntrf6g1xa3620UrAyQFO+MHGCB+Yrf8A6FsrjVfEiIhtFAHhAHYgYyD0Bzv6VZJt4ubIjXPrgV54aJkhBmqA+h6aNNhEPOzrnbn3IrbizK6FdtGpZ/CIVR3NEzudhQ7iIkabkjK8y83yyKgoebRr0IXkjZmWLx5UVSWRP9x7CpujXmn6fdBZdMNzKF5y1vNllAGTnBxkDr/OrlttOga0CFEeGRccrKCCD2PtvQObhOz0szzWOnqXkQquJ28oPULnpmrqE7X9XW8gifTbt5bWZSCrdVOOhz0IoHw1HD98s3mYIsAWQt7gk/2qZJw/d2U9wklv4Ucn71ADzBQMjGTvmomiKrWwRJA0pyfDVcnG259KC0ode058DxVH1olbahZSxkxyofrVWC0nG/hk0Q0yOaMOSrjfsDQPtzf2MbgF0yRWUkzmR3y0TZrKKOvxYOhQ7e1RpeLYxvyb0EuLKTOPMCO4obNZzA4IYjNEOdlxTBM3Ky7+tGtD1NLy/kt4ThxGWG/XB/zVd6ZZSGXJBo/oJ+48SWckmRE3NGzHpuD1+tA0cU3YtrdFBAZVaUn5DFQtEuS1qgdhzDf86Bcc37ScTm0SRuSK2UsB0Gd8/P0+lENGuIlunUlVGAOU7BR0+vSimiOcBgrHc77USgm26/rQHxRI/KHUKKlRSEY5W2xUBsyjG9Rp7hRgLuTUDlluJAoBC92zXPVI3srV57f95JEvNyFsc2O2T0oJ8MyCbw5JFDncDNcdaCzWMqFgo5SCfSqxXiPWFv11S7+7Cx5uVo4ny0fz96jcQcanVYU03Sy7CdsSMAc4/wA1RZ+hyc+nQqCW2xU+WIOP4hHtQLhmbl0+AOSCqAHNS9Sv4raBnd9jnIzUA7ie3gh0+T4S2O560o/Z/ZWlnpb3VwF8S4k25j+EbCoXE/Fcl+zxw5WIL0z8R/8A2l67muRawCJiqBR8PfYdqqLijFnPgLyeuNqlR29qFACKPoKpzTr26iIbxHwfUmi6axenYTOB86C0FtbUjdFPzUVlV7b61eqmPHLe+aygfZ/uSswbw8+5FC57jTM7mEb9CRmqcutVvZJn5rqQ596iLdTscvK7b9zVF2wXWnggL4YJ+VTDHZygZCEYqlLaWczIyyvv70z201yIsm4Oy9KgIcbCGzvPv4yzSKqKrAgHlO+D7ZHWhNheIVErN4WN2JOSN9sUN4snup2aSRXZYQMDHlAbpj6ihmm6jyiMS42bIA2UAd/z/Sgt7QZMCMuQJWzlMbjb+1EbjVYrKTkdckDJbblHz96VuHdWF55IMBioIYEbbZyf6D2pa1rWpLy/FrazsxBK+RM+I59877460FjXHGFrbqFTDSHcAnAA9Se1I3E/Gc+pubVDiHBJKEebHX596hzcL8RiNWkiiu1fqplwV/8Ad7VDu+GbyDE2oafJBE24MeXTHzGcUAcaiy2txDG2IpgAy+u+RtU7gZo04hgjkUEOvLhv93XaoGr2tpbuv3GaV1I83igAg+2Kg2szW9zHMrMrIwII65oL+YrbxBgdvbakfjDWOZPDVm3yOtRrfjHx7NkdhzD4VIxtStq+o+O2Sep7UEMzk3KgHJzk/n0q19O4YsptNtmmXDMgYgnpkdKp21VpJg3KzKDk49KdYOLdRjVV8QcoAUbDtVoczwpZA+Vj8ga6w8JWzepzSivF19kNkHHUYpl0PiSeaPM0YHuKiiqcK2yLhc1lQ7zi94JAqRFvXesoFS5+zu8MrMsi4J6YrnH9n96GyzKB3pvbjmyIPlx9anWGstqEBnhgxGDsX2zRCQnBlxbnMki8hPU7Vve2BsrblJ8x3Y9sDoKcUSS8unN35gg5gOw9BQ/V1xBLHIBykH3HzoB1npMerw8QWTDkMtjG8bsMhSrEgj6/zqpnDRSMGC5zirx4QlWLXYTjH3i2MftkYP8AQ0ofaTwgbDUXvrNAIZCZGHTGeuKBc0q9lS2Cxs0Zf4igCk7d89qlaDCX1ITsWBQApt1x3PoP8CoOnyR6csE9xE0rsGJRuirv+tS9MknEouZHXwi2F9XPqB9aCz7HXIzbKbrEUi9SSPpipFvxRpUoeGK4yFPK3IuUz6VWnEmrQSKBEOeQqOZnYEZ9u5+tLkOrXMAdEblDdQpIop+42udBks3MNtYvO4wsiJyn9KrZkjznJAxW8txLJDyM2U6gehqMxJxv0qo2WQJGvLs3vWsjmR1wDknAHrWrDf8AlUnS1ja8jM78kYYFz7UDjoHBV7JbCaRPM4yN+lGRwXc77L1pg4e4k02W2SKOQfu1AAJ7CjUmtWUZHNKgz71NCXDwXcKwOFIHvR3T+HZYFI5VwaOxanaSYIkXepSX1v8A7hRS3NwzJK3MAgrKaheQYzzCsoK4t+DQzoby8jVCdwg6+2/86auaCxjit4IC0eAFJYDb/ntWgs2E4MO8SnPOU+Js5HKCOn+K01DTWvJYri2bkcyL4ikgkDuaI1v52jgRSphkdi3kIbAHTpQy8heWJkJIGDs+4IqRq7Bp0dfgDhCewXHf61vcoXtTjmKEEHAyV+VAuRambBLK+QPmB1PTY+oOOu23arPvLa013SVBw0U0YaN/TI2/zVPyCSWzvLfmRvBckK3UDPQYpx+ybXTdWD6XdyfvojzQg907j6Hf5GgrriTRbzSdQnjvUbHwqQcqxOACPYDp70BW6JuFdiQI0IRSdtv719F8R6Hb63Ytb3HlcHmjYD4T/UVRvEHDF3pF40MikEE4BHb1B7igXpZWdsk989OvSuLHLZro6lSQRjBxWuKo15sjGBXhFbqo3J6DrRPR+H77V5VW1iIU4HOxwpPTA9flQCjk7msVeYdN87b1P1vTzpeqXFizB2gbkZl6E43xUBR5s0B/hoPFcgElSeoppuIjJIpLZFKemlHKLK5XvzelOujXJg5Y7uBLuIfDIp82KglWTEKFxuOlGokbAwDUuxn0l+sbRn/zTp9aYbeKxfHhshz70UDjiJXcN+VZTSltFjbFZQBcPHkrkjIGD6Vwum8BOdV/fzeVRn8Pc0UCqx5HJYEdTSpaa8NS1ZtP1SJLS/gLxxDPklUnGFz3xiiPdYi8OKDC5VWGT7H/ADXRlQWgWQMe2Ad1qTrMf+idMLkDyqe2N6h2M/PAgMbMpUcxHUEj0oFS7tzFqMjICqSjHOox9DULS530jUYdUtol5uflj3IygPmP13H0pu1aya5eaAPyKwVuZtgPcfTbFAL6CAB44mCYUIBktygAf8+poLcs7mK+s4bmFuZJkDj61A13SLfVbRre7AU48swGSh/t7UpfZxrDQS/sm5b93Llrds5wepX5Hr+dWFM8aRPJIQERSzMegA6mg+fOK9COjagYrtcBt45F3SQeo/rS60MZPlcYo9xfrL67rU93k+CGKwJ2VO359TQWJjHKsiHDKcjIBqhu4K4MbUwt9doBaqfKrjBmPsfT3q1rDS4bWJEhjARN+T39RSTwRx3AyRadrpWMqAkVwAAp9A/p8xtVluUjTnJHKo5s9sdag+ceLT4nEmqPnObqTf13oUkZ5gMHeiGoP96vricb+LM75+ZJrazgE06RnIwRk1R5pysZSpGQcDfoaedBhMb48xTYMr7/AJbUvJYmKR40wxTDZHp6+9NOlAkhtkQfhbIP0oGiz0+G5CRQNyKTzFG339j2opFCInUYxg4xS9qepNp0cVnpwDaldKPDz/6S93b39KP2ORaxxli0igZZjuT71Fb/AHtoWaIy8pVjjm7g9P61ldJbKK5w0wPMO9ZQZZXiXMEbhgTyg7jGdqF8R6dp967x3KxiVkLox2ZfcEURSSU3RaaWJrdjyxhBhlz6mg3FRMepafJzrvzJlht02ogXZavJbTjTtbJMGeWC+k656BXI7/8Al+dG9OtTbAwuoZ4yQPdeoJ96g3GniVBJfMkFrhhMZhuy9P8AhNddFu+WE22mwBdNjUJE8rczOf8AcvfHufpQStVWIRyRyxKxK5UEd+1IeoWJV/HQ9H2IHxY9aelElzE63Q5GBIKg5x2/WoVxb2zfu3iK8vRwQCp9qBOsme2uI548xzxtzoeykevzqxde1E33AN/eWpI8S0OR3U7Bh/MUl3lmiXLP4RHm5jvg49R6miWmXCyWF/oR8RY76JhGeXmw5Azge4/UUFUyHcnv6elZyeTmG/r7VbepfZxZ3mgxjTYxDqEY2djgS+zD+tV1o1lHItzbTyCKRHwFzg5wwx6DcAZO29UCYlaRgiDJJ2FWNomv3Vv9nGrLcyFjbuLa3cnOzjoPYb4+dAuB9KjuOI3hfw3MAMiqWDBlz6jqcEGmrjTQ4tM4MuYLUBYzfifGPXbH61BWyQ/u1PU8vSpllbnZ13OQNjvmiB0tltoWYjl2Ofap2n2ySo6KpLjAw2PLvVG8MUsUS3EYxyjlbI7b5xTVBc25tQ0toWkKjl5ejGolpavIsqsnmY7ZwAoHWi9hZxtbgAchzgbk4HtUEXS9PsreT9o3U7vdXOGcyr0z+EY6AU0QRLkHnjOMb1A0uFgvI4ZQjHA9qMiFJDllVj7ig8doEx4lxCmemXAzWV1NlbkDMMZ+aisopR0u506+mkkt5wCCEIY4L5I3x7Gp/wB7ie6VDGst00TtaGQZHiKN8Dsf7Gqr02aW3vZIYZGSM4JUHbtTDHLJHxJEqMVWLUgIwOig5yB+dEMFnpRnaOfVrp7yYqSqOfLG3U4QbdfWilpGgiBQASEAFj+LHT9K0OFmniUAJ4hwMdOnf6mpMEaI8qqvlHQUEO2JluLkgYyc4IwDWt3EyrkbYGcDqp9K7NvcuxxnkBziuzfx7cdnTLe5qADNGsxjchfEz5TnOKgTrIkyzwR8k0bh15fwsN8D2phESB7jC/w/h36ZJ/sKh3EMYeJgNyDnc71Q0nV7WDQW1dyRbrD4xA69PhHvnaqMla7l0Il4oltry+OJWI5lbYnPtv19qZuKp5U4Na3RyIm1VlKDpgLzAfnvSlEA3D8hIBMd2Au3QFTmgK6RFLpSPcWkZj1XSJSZV/DNCeu3pgH12xVp3sljxbwtJJaEPHKhYA7FHUZwfcHaq1V2uuIrtp8MzWMoYgAEjwid8fIUwfY87CS/gyfCMKOUPTm5iM/ltQR7e3W50a2LBAeXJOccx2GOtS7axWEGSJRjbJP4t620tE/ZUA5RjOOnsx/oKKQKE09+TbOenyoMtbTnIcMMumCGX1NErVcIqcuOXIOD6V7bKHgDNuRjBrpAoEmw6sf50HWCNo5g3VW7DaikSHqR1ofdO0dkXQ4YHrihFxrN/EwEc4UZx/DX+1A1Skry4G1ZQOG6nnhVpJnJ9jj+VZQf/9k="/>
          <p:cNvSpPr>
            <a:spLocks noChangeAspect="1" noChangeArrowheads="1"/>
          </p:cNvSpPr>
          <p:nvPr/>
        </p:nvSpPr>
        <p:spPr bwMode="auto">
          <a:xfrm>
            <a:off x="155575" y="-1096963"/>
            <a:ext cx="1819275" cy="22860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154" name="AutoShape 10" descr="data:image/jpg;base64,/9j/4AAQSkZJRgABAQAAAQABAAD/2wBDAAkGBwgHBgkIBwgKCgkLDRYPDQwMDRsUFRAWIB0iIiAdHx8kKDQsJCYxJx8fLT0tMTU3Ojo6Iys/RD84QzQ5Ojf/2wBDAQoKCg0MDRoPDxo3JR8lNzc3Nzc3Nzc3Nzc3Nzc3Nzc3Nzc3Nzc3Nzc3Nzc3Nzc3Nzc3Nzc3Nzc3Nzc3Nzc3Nzf/wAARCAC7AJUDASIAAhEBAxEB/8QAHAAAAgIDAQEAAAAAAAAAAAAABQYEBwACAwEI/8QAPRAAAgEDAgQEAwUHAwMFAAAAAQIDAAQRBSEGEjFBEyJRYTJxgQcUQpGhFSMzscHR4SRS8BYXYkNygpLx/8QAFQEBAQAAAAAAAAAAAAAAAAAAAAH/xAAWEQEBAQAAAAAAAAAAAAAAAAAAARH/2gAMAwEAAhEDEQA/ALgMsT75H51zeWIDfG9Ix/aEWyPJUW4utSAI+8SrQOkwtpSfKpqFc2VmyeZFHvVcT6hqccxJunPzrV9c1Hl5WnY/Sgeho1tMuQSq52INR5NChZuRJWGDS/p+vXsVlzsFZV3LE1tY69czzTzXrCK1RdpFXOWJ6flQEp+FlKM33oLv1YbCoxtYNJQyS3SOFwOVMgknpj1o1ZzX1+3iALDp53zInMZBttv0zmoE9raTXRVI+ULmWBubIOQV6fPFBEMF3fRSrFGySIoflbduUnsKP8PcOS29s08zMbhmIHMe3y7V7b2l/dQciSrE7BVZwnVR2B7dvyohJqs2nlIGgeQAYzGuwFBAn0S8tvFZriS6V1PMjDkjX0JPUkewzQi8gkilQOzREA4xHhVHuT603WN1JqSCTHhLnyAdcepOMfSuN7YWvhsjW4kZjkhz8R9/WgTpr+wFwtmt3EsuM+Jk4bv6/r7VOZLy1RMXDMHHMMHOf+ZFRNSsdLgmaa9kRpi2Ra2g5j8tume5Jpd1XWtTt9SluHkkikCqIoeXAAG/Ly9xjYnvQOEWq30f42261PttbumIBGffpWcN3MOt2ImNl4EigCSIgjHuM9VNERYW5b4cH0oNotVlGOZSfrUpNVU/GrCuC2SDYGtjYZ6Emgk3N8qrGyHGRvWVxlsGZVG22aypkEtrKF+nLQ670qFs7/lSdp/G10gP3pFIx1G1DtT+0a4WUJFbbDOTnrVDNdcNxyZIdfqKgtwt3506+lLY+0WU7tbn6GuqcemZcGFhv1FAyX3DkKWrFGIDJ8B29CTn02r3R7FLbTmb7m81tcEYV2GJR6jtilq44qv9Qngs9EumWZ25SGUbnvg4Panbh6x1NppbjV76WUgjwgGwpGN8AdB2wfSgMWts8FseSJRAfhhz8PsMbV7FpkU4TntkiKggDOSB868aO6urtf8AUSrbxj4VIAc+/faikQEQCrsooPLazjtlAjUCt5LWOQHKg59a6B8jrWynJoBb6cbaQPbqCMYKmvTaxTIRyR83cEUWqJdWcc6t1BI/CcUAs6OoYtFAkb46qooLe6Xc2YkmghgZz1kkYZHvgKP1Johd6ReWZaWymllUbmB3HK/tkgkUoa/qQvA0BkudLvY1J+7ToCsnurjf8vyoDmhX8lkkqXsq7Nz+cNl85GFDepHb51veXVybd9Q00rc2yAhlVgTt3GDVSwJfXtybWN2ZpGI8tyQnvkf3p4vNds+H9ItdJtZPvN1M4dktN1QD8Ix7/n8qD1+O5LeYxz2jKR13ohZ/aBZOVWRJU23OMioiaZY8TxyXcJaO5TljuFkG64GR9fWuJ4FmI8kqYNAzR8Z6VIufGx81NZSsOCbtCRzIB2xmsqifJwXMeY+Ip+dLGrcEXyOzRjmx0xTN/wBxdOA86SD/AONRLjj6xlJ5UfB9VohMk4av4SOaHr2rew0G9N5ECjQ+feVWwUXuaZl4psp8nOw6giu1xeWl1od7NalUYRnflycbZ/TNFRrHTk0vUHvNPEczJtbh3ySMeZvY5x3prteJJJJ4rSSAtJJ5SrPg577DP9KV9Jjhu4FdJp4wyHxY3GY5x0yCDsal8KaOlnqH36ZsF28GIN1PcnYDYDcn1xUFkwZCecD5CtpGxigb63HLqQtYA7HBLYGygbb0UiYyYBzQTVzgV1Q1yQHAzXVaDfNeZ3rK8NBq+CMGlrizh+01myaOZQJQPI+NwaYnU+tQ7kMwxj60HzrrNne6PqM0F4rN4Zwr56jsc4rWPXJYeYxl1dxh3UAMw9CxycewxVufaBpcFzoMrui+IuCrnr+dUdIjRuytsckH51YLR+zjWoo0eB1CRyZcLnuBuScen8qeLXVrR0LeLsCAcDoSMgVUvBGlT3kck6M6qjgKB39adYtLvXYg8scSt5VXcsfU571A0za1ZIQHlUH3rKXrjQriVlYDtjrWUFS3djeq28Mn1U1pHazgjmjP61f88dh8TJFioEtvppU/u4qJilkjl5seGQM77U06NbNLYSQiHmaZGRR65FOZsdOLbRx1IT9l6fCs90rLErAAxpzEE/02opH07WtFs4jbsbtZ4dipQNEWx6Z+eKI/t6SKyuLmUMZiqpCnXw1J22A9snA9q84k4NWxvzrFlcRyWUhDoDvyuTnf1G+c17w7ZLc3csl0skytIArlumOxB+h9s0DBwbp833X73d8weY5CnqB6n1NOVuAo82xrlDCsS4CYAGBiuF3LFBGbi7uFt4U+J3blUfWoooJEA6j616HBO3T2pH1Pizhie1kgGrsudueNHO/zFI8mrapFeGDS9ce8Rz5VbmDkfXtVReXPWZqu+F9X1mYeBcpI7A7SSL+me9ON7emxsjPKCSBkjFASZsA1ElalKX7QNJgKi5kcZO5Vc4oxaa7pt5GJ4LhGRuhzj+dFAvtEuCmikAMoLBTjpVP3Vp/oJrliGDyxhSfXDZH6VcvHYhuuHbjw3U4XxFH+7FVBNLJcaVHbRqzMH5lAHMWO+f5UiUY4Q1waNbOki83inOAOlM0XHVnzKJEYZ9FpXg4X1WSxhkaBwzIDhtjXP/pPVzuLaqLFtuNtMMfmmA+YNZVfrw5qg2MJzWUBTVLy4wojlf3GaG+PdMDmZ/8A7VYN7whFJsH3HfPWhVxwmVACvmgW7SW6Zh+9Y/Wnrha3a60uTxjznx8AHtgCgcXC1wh8r9+1NfB9pJaQXcMxyQwce+Rg/wAqg21eygh0a4t5lzb8hZUxnlI36fOuPCNmsdsjyRlSADy525j1NctY0u8u9SguJrlooIVOFVzhyfUfKiujvGtsnJnBOemKKOqoYUC1zhm31WdJr+SSZI/4cGMIPU4HU+9HIJAVHT86kbMMDpUFW679ntrf6g1xa3620UrAyQFO+MHGCB+Yrf8A6FsrjVfEiIhtFAHhAHYgYyD0Bzv6VZJt4ubIjXPrgV54aJkhBmqA+h6aNNhEPOzrnbn3IrbizK6FdtGpZ/CIVR3NEzudhQ7iIkabkjK8y83yyKgoebRr0IXkjZmWLx5UVSWRP9x7CpujXmn6fdBZdMNzKF5y1vNllAGTnBxkDr/OrlttOga0CFEeGRccrKCCD2PtvQObhOz0szzWOnqXkQquJ28oPULnpmrqE7X9XW8gifTbt5bWZSCrdVOOhz0IoHw1HD98s3mYIsAWQt7gk/2qZJw/d2U9wklv4Ucn71ADzBQMjGTvmomiKrWwRJA0pyfDVcnG259KC0ode058DxVH1olbahZSxkxyofrVWC0nG/hk0Q0yOaMOSrjfsDQPtzf2MbgF0yRWUkzmR3y0TZrKKOvxYOhQ7e1RpeLYxvyb0EuLKTOPMCO4obNZzA4IYjNEOdlxTBM3Ky7+tGtD1NLy/kt4ThxGWG/XB/zVd6ZZSGXJBo/oJ+48SWckmRE3NGzHpuD1+tA0cU3YtrdFBAZVaUn5DFQtEuS1qgdhzDf86Bcc37ScTm0SRuSK2UsB0Gd8/P0+lENGuIlunUlVGAOU7BR0+vSimiOcBgrHc77USgm26/rQHxRI/KHUKKlRSEY5W2xUBsyjG9Rp7hRgLuTUDlluJAoBC92zXPVI3srV57f95JEvNyFsc2O2T0oJ8MyCbw5JFDncDNcdaCzWMqFgo5SCfSqxXiPWFv11S7+7Cx5uVo4ny0fz96jcQcanVYU03Sy7CdsSMAc4/wA1RZ+hyc+nQqCW2xU+WIOP4hHtQLhmbl0+AOSCqAHNS9Sv4raBnd9jnIzUA7ie3gh0+T4S2O560o/Z/ZWlnpb3VwF8S4k25j+EbCoXE/Fcl+zxw5WIL0z8R/8A2l67muRawCJiqBR8PfYdqqLijFnPgLyeuNqlR29qFACKPoKpzTr26iIbxHwfUmi6axenYTOB86C0FtbUjdFPzUVlV7b61eqmPHLe+aygfZ/uSswbw8+5FC57jTM7mEb9CRmqcutVvZJn5rqQ596iLdTscvK7b9zVF2wXWnggL4YJ+VTDHZygZCEYqlLaWczIyyvv70z201yIsm4Oy9KgIcbCGzvPv4yzSKqKrAgHlO+D7ZHWhNheIVErN4WN2JOSN9sUN4snup2aSRXZYQMDHlAbpj6ihmm6jyiMS42bIA2UAd/z/Sgt7QZMCMuQJWzlMbjb+1EbjVYrKTkdckDJbblHz96VuHdWF55IMBioIYEbbZyf6D2pa1rWpLy/FrazsxBK+RM+I59877460FjXHGFrbqFTDSHcAnAA9Se1I3E/Gc+pubVDiHBJKEebHX596hzcL8RiNWkiiu1fqplwV/8Ad7VDu+GbyDE2oafJBE24MeXTHzGcUAcaiy2txDG2IpgAy+u+RtU7gZo04hgjkUEOvLhv93XaoGr2tpbuv3GaV1I83igAg+2Kg2szW9zHMrMrIwII65oL+YrbxBgdvbakfjDWOZPDVm3yOtRrfjHx7NkdhzD4VIxtStq+o+O2Sep7UEMzk3KgHJzk/n0q19O4YsptNtmmXDMgYgnpkdKp21VpJg3KzKDk49KdYOLdRjVV8QcoAUbDtVoczwpZA+Vj8ga6w8JWzepzSivF19kNkHHUYpl0PiSeaPM0YHuKiiqcK2yLhc1lQ7zi94JAqRFvXesoFS5+zu8MrMsi4J6YrnH9n96GyzKB3pvbjmyIPlx9anWGstqEBnhgxGDsX2zRCQnBlxbnMki8hPU7Vve2BsrblJ8x3Y9sDoKcUSS8unN35gg5gOw9BQ/V1xBLHIBykH3HzoB1npMerw8QWTDkMtjG8bsMhSrEgj6/zqpnDRSMGC5zirx4QlWLXYTjH3i2MftkYP8AQ0ofaTwgbDUXvrNAIZCZGHTGeuKBc0q9lS2Cxs0Zf4igCk7d89qlaDCX1ITsWBQApt1x3PoP8CoOnyR6csE9xE0rsGJRuirv+tS9MknEouZHXwi2F9XPqB9aCz7HXIzbKbrEUi9SSPpipFvxRpUoeGK4yFPK3IuUz6VWnEmrQSKBEOeQqOZnYEZ9u5+tLkOrXMAdEblDdQpIop+42udBks3MNtYvO4wsiJyn9KrZkjznJAxW8txLJDyM2U6gehqMxJxv0qo2WQJGvLs3vWsjmR1wDknAHrWrDf8AlUnS1ja8jM78kYYFz7UDjoHBV7JbCaRPM4yN+lGRwXc77L1pg4e4k02W2SKOQfu1AAJ7CjUmtWUZHNKgz71NCXDwXcKwOFIHvR3T+HZYFI5VwaOxanaSYIkXepSX1v8A7hRS3NwzJK3MAgrKaheQYzzCsoK4t+DQzoby8jVCdwg6+2/86auaCxjit4IC0eAFJYDb/ntWgs2E4MO8SnPOU+Js5HKCOn+K01DTWvJYri2bkcyL4ikgkDuaI1v52jgRSphkdi3kIbAHTpQy8heWJkJIGDs+4IqRq7Bp0dfgDhCewXHf61vcoXtTjmKEEHAyV+VAuRambBLK+QPmB1PTY+oOOu23arPvLa013SVBw0U0YaN/TI2/zVPyCSWzvLfmRvBckK3UDPQYpx+ybXTdWD6XdyfvojzQg907j6Hf5GgrriTRbzSdQnjvUbHwqQcqxOACPYDp70BW6JuFdiQI0IRSdtv719F8R6Hb63Ytb3HlcHmjYD4T/UVRvEHDF3pF40MikEE4BHb1B7igXpZWdsk989OvSuLHLZro6lSQRjBxWuKo15sjGBXhFbqo3J6DrRPR+H77V5VW1iIU4HOxwpPTA9flQCjk7msVeYdN87b1P1vTzpeqXFizB2gbkZl6E43xUBR5s0B/hoPFcgElSeoppuIjJIpLZFKemlHKLK5XvzelOujXJg5Y7uBLuIfDIp82KglWTEKFxuOlGokbAwDUuxn0l+sbRn/zTp9aYbeKxfHhshz70UDjiJXcN+VZTSltFjbFZQBcPHkrkjIGD6Vwum8BOdV/fzeVRn8Pc0UCqx5HJYEdTSpaa8NS1ZtP1SJLS/gLxxDPklUnGFz3xiiPdYi8OKDC5VWGT7H/ADXRlQWgWQMe2Ad1qTrMf+idMLkDyqe2N6h2M/PAgMbMpUcxHUEj0oFS7tzFqMjICqSjHOox9DULS530jUYdUtol5uflj3IygPmP13H0pu1aya5eaAPyKwVuZtgPcfTbFAL6CAB44mCYUIBktygAf8+poLcs7mK+s4bmFuZJkDj61A13SLfVbRre7AU48swGSh/t7UpfZxrDQS/sm5b93Llrds5wepX5Hr+dWFM8aRPJIQERSzMegA6mg+fOK9COjagYrtcBt45F3SQeo/rS60MZPlcYo9xfrL67rU93k+CGKwJ2VO359TQWJjHKsiHDKcjIBqhu4K4MbUwt9doBaqfKrjBmPsfT3q1rDS4bWJEhjARN+T39RSTwRx3AyRadrpWMqAkVwAAp9A/p8xtVluUjTnJHKo5s9sdag+ceLT4nEmqPnObqTf13oUkZ5gMHeiGoP96vricb+LM75+ZJrazgE06RnIwRk1R5pysZSpGQcDfoaedBhMb48xTYMr7/AJbUvJYmKR40wxTDZHp6+9NOlAkhtkQfhbIP0oGiz0+G5CRQNyKTzFG339j2opFCInUYxg4xS9qepNp0cVnpwDaldKPDz/6S93b39KP2ORaxxli0igZZjuT71Fb/AHtoWaIy8pVjjm7g9P61ldJbKK5w0wPMO9ZQZZXiXMEbhgTyg7jGdqF8R6dp967x3KxiVkLox2ZfcEURSSU3RaaWJrdjyxhBhlz6mg3FRMepafJzrvzJlht02ogXZavJbTjTtbJMGeWC+k656BXI7/8Al+dG9OtTbAwuoZ4yQPdeoJ96g3GniVBJfMkFrhhMZhuy9P8AhNddFu+WE22mwBdNjUJE8rczOf8AcvfHufpQStVWIRyRyxKxK5UEd+1IeoWJV/HQ9H2IHxY9aelElzE63Q5GBIKg5x2/WoVxb2zfu3iK8vRwQCp9qBOsme2uI548xzxtzoeykevzqxde1E33AN/eWpI8S0OR3U7Bh/MUl3lmiXLP4RHm5jvg49R6miWmXCyWF/oR8RY76JhGeXmw5Azge4/UUFUyHcnv6elZyeTmG/r7VbepfZxZ3mgxjTYxDqEY2djgS+zD+tV1o1lHItzbTyCKRHwFzg5wwx6DcAZO29UCYlaRgiDJJ2FWNomv3Vv9nGrLcyFjbuLa3cnOzjoPYb4+dAuB9KjuOI3hfw3MAMiqWDBlz6jqcEGmrjTQ4tM4MuYLUBYzfifGPXbH61BWyQ/u1PU8vSpllbnZ13OQNjvmiB0tltoWYjl2Ofap2n2ySo6KpLjAw2PLvVG8MUsUS3EYxyjlbI7b5xTVBc25tQ0toWkKjl5ejGolpavIsqsnmY7ZwAoHWi9hZxtbgAchzgbk4HtUEXS9PsreT9o3U7vdXOGcyr0z+EY6AU0QRLkHnjOMb1A0uFgvI4ZQjHA9qMiFJDllVj7ig8doEx4lxCmemXAzWV1NlbkDMMZ+aisopR0u506+mkkt5wCCEIY4L5I3x7Gp/wB7ie6VDGst00TtaGQZHiKN8Dsf7Gqr02aW3vZIYZGSM4JUHbtTDHLJHxJEqMVWLUgIwOig5yB+dEMFnpRnaOfVrp7yYqSqOfLG3U4QbdfWilpGgiBQASEAFj+LHT9K0OFmniUAJ4hwMdOnf6mpMEaI8qqvlHQUEO2JluLkgYyc4IwDWt3EyrkbYGcDqp9K7NvcuxxnkBziuzfx7cdnTLe5qADNGsxjchfEz5TnOKgTrIkyzwR8k0bh15fwsN8D2phESB7jC/w/h36ZJ/sKh3EMYeJgNyDnc71Q0nV7WDQW1dyRbrD4xA69PhHvnaqMla7l0Il4oltry+OJWI5lbYnPtv19qZuKp5U4Na3RyIm1VlKDpgLzAfnvSlEA3D8hIBMd2Au3QFTmgK6RFLpSPcWkZj1XSJSZV/DNCeu3pgH12xVp3sljxbwtJJaEPHKhYA7FHUZwfcHaq1V2uuIrtp8MzWMoYgAEjwid8fIUwfY87CS/gyfCMKOUPTm5iM/ltQR7e3W50a2LBAeXJOccx2GOtS7axWEGSJRjbJP4t620tE/ZUA5RjOOnsx/oKKQKE09+TbOenyoMtbTnIcMMumCGX1NErVcIqcuOXIOD6V7bKHgDNuRjBrpAoEmw6sf50HWCNo5g3VW7DaikSHqR1ofdO0dkXQ4YHrihFxrN/EwEc4UZx/DX+1A1Skry4G1ZQOG6nnhVpJnJ9jj+VZQf/9k="/>
          <p:cNvSpPr>
            <a:spLocks noChangeAspect="1" noChangeArrowheads="1"/>
          </p:cNvSpPr>
          <p:nvPr/>
        </p:nvSpPr>
        <p:spPr bwMode="auto">
          <a:xfrm>
            <a:off x="155575" y="-1096963"/>
            <a:ext cx="1819275" cy="22860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156" name="AutoShape 12" descr="data:image/jpg;base64,/9j/4AAQSkZJRgABAQAAAQABAAD/2wBDAAkGBwgHBgkIBwgKCgkLDRYPDQwMDRsUFRAWIB0iIiAdHx8kKDQsJCYxJx8fLT0tMTU3Ojo6Iys/RD84QzQ5Ojf/2wBDAQoKCg0MDRoPDxo3JR8lNzc3Nzc3Nzc3Nzc3Nzc3Nzc3Nzc3Nzc3Nzc3Nzc3Nzc3Nzc3Nzc3Nzc3Nzc3Nzc3Nzf/wAARCAC7AJUDASIAAhEBAxEB/8QAHAAAAgIDAQEAAAAAAAAAAAAABQYEBwACAwEI/8QAPRAAAgEDAgQEAwUHAwMFAAAAAQIDAAQRBSEGEjFBEyJRYTJxgQcUQpGhFSMzscHR4SRS8BYXYkNygpLx/8QAFQEBAQAAAAAAAAAAAAAAAAAAAAH/xAAWEQEBAQAAAAAAAAAAAAAAAAAAARH/2gAMAwEAAhEDEQA/ALgMsT75H51zeWIDfG9Ix/aEWyPJUW4utSAI+8SrQOkwtpSfKpqFc2VmyeZFHvVcT6hqccxJunPzrV9c1Hl5WnY/Sgeho1tMuQSq52INR5NChZuRJWGDS/p+vXsVlzsFZV3LE1tY69czzTzXrCK1RdpFXOWJ6flQEp+FlKM33oLv1YbCoxtYNJQyS3SOFwOVMgknpj1o1ZzX1+3iALDp53zInMZBttv0zmoE9raTXRVI+ULmWBubIOQV6fPFBEMF3fRSrFGySIoflbduUnsKP8PcOS29s08zMbhmIHMe3y7V7b2l/dQciSrE7BVZwnVR2B7dvyohJqs2nlIGgeQAYzGuwFBAn0S8tvFZriS6V1PMjDkjX0JPUkewzQi8gkilQOzREA4xHhVHuT603WN1JqSCTHhLnyAdcepOMfSuN7YWvhsjW4kZjkhz8R9/WgTpr+wFwtmt3EsuM+Jk4bv6/r7VOZLy1RMXDMHHMMHOf+ZFRNSsdLgmaa9kRpi2Ra2g5j8tume5Jpd1XWtTt9SluHkkikCqIoeXAAG/Ly9xjYnvQOEWq30f42261PttbumIBGffpWcN3MOt2ImNl4EigCSIgjHuM9VNERYW5b4cH0oNotVlGOZSfrUpNVU/GrCuC2SDYGtjYZ6Emgk3N8qrGyHGRvWVxlsGZVG22aypkEtrKF+nLQ670qFs7/lSdp/G10gP3pFIx1G1DtT+0a4WUJFbbDOTnrVDNdcNxyZIdfqKgtwt3506+lLY+0WU7tbn6GuqcemZcGFhv1FAyX3DkKWrFGIDJ8B29CTn02r3R7FLbTmb7m81tcEYV2GJR6jtilq44qv9Qngs9EumWZ25SGUbnvg4Panbh6x1NppbjV76WUgjwgGwpGN8AdB2wfSgMWts8FseSJRAfhhz8PsMbV7FpkU4TntkiKggDOSB868aO6urtf8AUSrbxj4VIAc+/faikQEQCrsooPLazjtlAjUCt5LWOQHKg59a6B8jrWynJoBb6cbaQPbqCMYKmvTaxTIRyR83cEUWqJdWcc6t1BI/CcUAs6OoYtFAkb46qooLe6Xc2YkmghgZz1kkYZHvgKP1Johd6ReWZaWymllUbmB3HK/tkgkUoa/qQvA0BkudLvY1J+7ToCsnurjf8vyoDmhX8lkkqXsq7Nz+cNl85GFDepHb51veXVybd9Q00rc2yAhlVgTt3GDVSwJfXtybWN2ZpGI8tyQnvkf3p4vNds+H9ItdJtZPvN1M4dktN1QD8Ix7/n8qD1+O5LeYxz2jKR13ohZ/aBZOVWRJU23OMioiaZY8TxyXcJaO5TljuFkG64GR9fWuJ4FmI8kqYNAzR8Z6VIufGx81NZSsOCbtCRzIB2xmsqifJwXMeY+Ip+dLGrcEXyOzRjmx0xTN/wBxdOA86SD/AONRLjj6xlJ5UfB9VohMk4av4SOaHr2rew0G9N5ECjQ+feVWwUXuaZl4psp8nOw6giu1xeWl1od7NalUYRnflycbZ/TNFRrHTk0vUHvNPEczJtbh3ySMeZvY5x3prteJJJJ4rSSAtJJ5SrPg577DP9KV9Jjhu4FdJp4wyHxY3GY5x0yCDsal8KaOlnqH36ZsF28GIN1PcnYDYDcn1xUFkwZCecD5CtpGxigb63HLqQtYA7HBLYGygbb0UiYyYBzQTVzgV1Q1yQHAzXVaDfNeZ3rK8NBq+CMGlrizh+01myaOZQJQPI+NwaYnU+tQ7kMwxj60HzrrNne6PqM0F4rN4Zwr56jsc4rWPXJYeYxl1dxh3UAMw9CxycewxVufaBpcFzoMrui+IuCrnr+dUdIjRuytsckH51YLR+zjWoo0eB1CRyZcLnuBuScen8qeLXVrR0LeLsCAcDoSMgVUvBGlT3kck6M6qjgKB39adYtLvXYg8scSt5VXcsfU571A0za1ZIQHlUH3rKXrjQriVlYDtjrWUFS3djeq28Mn1U1pHazgjmjP61f88dh8TJFioEtvppU/u4qJilkjl5seGQM77U06NbNLYSQiHmaZGRR65FOZsdOLbRx1IT9l6fCs90rLErAAxpzEE/02opH07WtFs4jbsbtZ4dipQNEWx6Z+eKI/t6SKyuLmUMZiqpCnXw1J22A9snA9q84k4NWxvzrFlcRyWUhDoDvyuTnf1G+c17w7ZLc3csl0skytIArlumOxB+h9s0DBwbp833X73d8weY5CnqB6n1NOVuAo82xrlDCsS4CYAGBiuF3LFBGbi7uFt4U+J3blUfWoooJEA6j616HBO3T2pH1Pizhie1kgGrsudueNHO/zFI8mrapFeGDS9ce8Rz5VbmDkfXtVReXPWZqu+F9X1mYeBcpI7A7SSL+me9ON7emxsjPKCSBkjFASZsA1ElalKX7QNJgKi5kcZO5Vc4oxaa7pt5GJ4LhGRuhzj+dFAvtEuCmikAMoLBTjpVP3Vp/oJrliGDyxhSfXDZH6VcvHYhuuHbjw3U4XxFH+7FVBNLJcaVHbRqzMH5lAHMWO+f5UiUY4Q1waNbOki83inOAOlM0XHVnzKJEYZ9FpXg4X1WSxhkaBwzIDhtjXP/pPVzuLaqLFtuNtMMfmmA+YNZVfrw5qg2MJzWUBTVLy4wojlf3GaG+PdMDmZ/8A7VYN7whFJsH3HfPWhVxwmVACvmgW7SW6Zh+9Y/Wnrha3a60uTxjznx8AHtgCgcXC1wh8r9+1NfB9pJaQXcMxyQwce+Rg/wAqg21eygh0a4t5lzb8hZUxnlI36fOuPCNmsdsjyRlSADy525j1NctY0u8u9SguJrlooIVOFVzhyfUfKiujvGtsnJnBOemKKOqoYUC1zhm31WdJr+SSZI/4cGMIPU4HU+9HIJAVHT86kbMMDpUFW679ntrf6g1xa3620UrAyQFO+MHGCB+Yrf8A6FsrjVfEiIhtFAHhAHYgYyD0Bzv6VZJt4ubIjXPrgV54aJkhBmqA+h6aNNhEPOzrnbn3IrbizK6FdtGpZ/CIVR3NEzudhQ7iIkabkjK8y83yyKgoebRr0IXkjZmWLx5UVSWRP9x7CpujXmn6fdBZdMNzKF5y1vNllAGTnBxkDr/OrlttOga0CFEeGRccrKCCD2PtvQObhOz0szzWOnqXkQquJ28oPULnpmrqE7X9XW8gifTbt5bWZSCrdVOOhz0IoHw1HD98s3mYIsAWQt7gk/2qZJw/d2U9wklv4Ucn71ADzBQMjGTvmomiKrWwRJA0pyfDVcnG259KC0ode058DxVH1olbahZSxkxyofrVWC0nG/hk0Q0yOaMOSrjfsDQPtzf2MbgF0yRWUkzmR3y0TZrKKOvxYOhQ7e1RpeLYxvyb0EuLKTOPMCO4obNZzA4IYjNEOdlxTBM3Ky7+tGtD1NLy/kt4ThxGWG/XB/zVd6ZZSGXJBo/oJ+48SWckmRE3NGzHpuD1+tA0cU3YtrdFBAZVaUn5DFQtEuS1qgdhzDf86Bcc37ScTm0SRuSK2UsB0Gd8/P0+lENGuIlunUlVGAOU7BR0+vSimiOcBgrHc77USgm26/rQHxRI/KHUKKlRSEY5W2xUBsyjG9Rp7hRgLuTUDlluJAoBC92zXPVI3srV57f95JEvNyFsc2O2T0oJ8MyCbw5JFDncDNcdaCzWMqFgo5SCfSqxXiPWFv11S7+7Cx5uVo4ny0fz96jcQcanVYU03Sy7CdsSMAc4/wA1RZ+hyc+nQqCW2xU+WIOP4hHtQLhmbl0+AOSCqAHNS9Sv4raBnd9jnIzUA7ie3gh0+T4S2O560o/Z/ZWlnpb3VwF8S4k25j+EbCoXE/Fcl+zxw5WIL0z8R/8A2l67muRawCJiqBR8PfYdqqLijFnPgLyeuNqlR29qFACKPoKpzTr26iIbxHwfUmi6axenYTOB86C0FtbUjdFPzUVlV7b61eqmPHLe+aygfZ/uSswbw8+5FC57jTM7mEb9CRmqcutVvZJn5rqQ596iLdTscvK7b9zVF2wXWnggL4YJ+VTDHZygZCEYqlLaWczIyyvv70z201yIsm4Oy9KgIcbCGzvPv4yzSKqKrAgHlO+D7ZHWhNheIVErN4WN2JOSN9sUN4snup2aSRXZYQMDHlAbpj6ihmm6jyiMS42bIA2UAd/z/Sgt7QZMCMuQJWzlMbjb+1EbjVYrKTkdckDJbblHz96VuHdWF55IMBioIYEbbZyf6D2pa1rWpLy/FrazsxBK+RM+I59877460FjXHGFrbqFTDSHcAnAA9Se1I3E/Gc+pubVDiHBJKEebHX596hzcL8RiNWkiiu1fqplwV/8Ad7VDu+GbyDE2oafJBE24MeXTHzGcUAcaiy2txDG2IpgAy+u+RtU7gZo04hgjkUEOvLhv93XaoGr2tpbuv3GaV1I83igAg+2Kg2szW9zHMrMrIwII65oL+YrbxBgdvbakfjDWOZPDVm3yOtRrfjHx7NkdhzD4VIxtStq+o+O2Sep7UEMzk3KgHJzk/n0q19O4YsptNtmmXDMgYgnpkdKp21VpJg3KzKDk49KdYOLdRjVV8QcoAUbDtVoczwpZA+Vj8ga6w8JWzepzSivF19kNkHHUYpl0PiSeaPM0YHuKiiqcK2yLhc1lQ7zi94JAqRFvXesoFS5+zu8MrMsi4J6YrnH9n96GyzKB3pvbjmyIPlx9anWGstqEBnhgxGDsX2zRCQnBlxbnMki8hPU7Vve2BsrblJ8x3Y9sDoKcUSS8unN35gg5gOw9BQ/V1xBLHIBykH3HzoB1npMerw8QWTDkMtjG8bsMhSrEgj6/zqpnDRSMGC5zirx4QlWLXYTjH3i2MftkYP8AQ0ofaTwgbDUXvrNAIZCZGHTGeuKBc0q9lS2Cxs0Zf4igCk7d89qlaDCX1ITsWBQApt1x3PoP8CoOnyR6csE9xE0rsGJRuirv+tS9MknEouZHXwi2F9XPqB9aCz7HXIzbKbrEUi9SSPpipFvxRpUoeGK4yFPK3IuUz6VWnEmrQSKBEOeQqOZnYEZ9u5+tLkOrXMAdEblDdQpIop+42udBks3MNtYvO4wsiJyn9KrZkjznJAxW8txLJDyM2U6gehqMxJxv0qo2WQJGvLs3vWsjmR1wDknAHrWrDf8AlUnS1ja8jM78kYYFz7UDjoHBV7JbCaRPM4yN+lGRwXc77L1pg4e4k02W2SKOQfu1AAJ7CjUmtWUZHNKgz71NCXDwXcKwOFIHvR3T+HZYFI5VwaOxanaSYIkXepSX1v8A7hRS3NwzJK3MAgrKaheQYzzCsoK4t+DQzoby8jVCdwg6+2/86auaCxjit4IC0eAFJYDb/ntWgs2E4MO8SnPOU+Js5HKCOn+K01DTWvJYri2bkcyL4ikgkDuaI1v52jgRSphkdi3kIbAHTpQy8heWJkJIGDs+4IqRq7Bp0dfgDhCewXHf61vcoXtTjmKEEHAyV+VAuRambBLK+QPmB1PTY+oOOu23arPvLa013SVBw0U0YaN/TI2/zVPyCSWzvLfmRvBckK3UDPQYpx+ybXTdWD6XdyfvojzQg907j6Hf5GgrriTRbzSdQnjvUbHwqQcqxOACPYDp70BW6JuFdiQI0IRSdtv719F8R6Hb63Ytb3HlcHmjYD4T/UVRvEHDF3pF40MikEE4BHb1B7igXpZWdsk989OvSuLHLZro6lSQRjBxWuKo15sjGBXhFbqo3J6DrRPR+H77V5VW1iIU4HOxwpPTA9flQCjk7msVeYdN87b1P1vTzpeqXFizB2gbkZl6E43xUBR5s0B/hoPFcgElSeoppuIjJIpLZFKemlHKLK5XvzelOujXJg5Y7uBLuIfDIp82KglWTEKFxuOlGokbAwDUuxn0l+sbRn/zTp9aYbeKxfHhshz70UDjiJXcN+VZTSltFjbFZQBcPHkrkjIGD6Vwum8BOdV/fzeVRn8Pc0UCqx5HJYEdTSpaa8NS1ZtP1SJLS/gLxxDPklUnGFz3xiiPdYi8OKDC5VWGT7H/ADXRlQWgWQMe2Ad1qTrMf+idMLkDyqe2N6h2M/PAgMbMpUcxHUEj0oFS7tzFqMjICqSjHOox9DULS530jUYdUtol5uflj3IygPmP13H0pu1aya5eaAPyKwVuZtgPcfTbFAL6CAB44mCYUIBktygAf8+poLcs7mK+s4bmFuZJkDj61A13SLfVbRre7AU48swGSh/t7UpfZxrDQS/sm5b93Llrds5wepX5Hr+dWFM8aRPJIQERSzMegA6mg+fOK9COjagYrtcBt45F3SQeo/rS60MZPlcYo9xfrL67rU93k+CGKwJ2VO359TQWJjHKsiHDKcjIBqhu4K4MbUwt9doBaqfKrjBmPsfT3q1rDS4bWJEhjARN+T39RSTwRx3AyRadrpWMqAkVwAAp9A/p8xtVluUjTnJHKo5s9sdag+ceLT4nEmqPnObqTf13oUkZ5gMHeiGoP96vricb+LM75+ZJrazgE06RnIwRk1R5pysZSpGQcDfoaedBhMb48xTYMr7/AJbUvJYmKR40wxTDZHp6+9NOlAkhtkQfhbIP0oGiz0+G5CRQNyKTzFG339j2opFCInUYxg4xS9qepNp0cVnpwDaldKPDz/6S93b39KP2ORaxxli0igZZjuT71Fb/AHtoWaIy8pVjjm7g9P61ldJbKK5w0wPMO9ZQZZXiXMEbhgTyg7jGdqF8R6dp967x3KxiVkLox2ZfcEURSSU3RaaWJrdjyxhBhlz6mg3FRMepafJzrvzJlht02ogXZavJbTjTtbJMGeWC+k656BXI7/8Al+dG9OtTbAwuoZ4yQPdeoJ96g3GniVBJfMkFrhhMZhuy9P8AhNddFu+WE22mwBdNjUJE8rczOf8AcvfHufpQStVWIRyRyxKxK5UEd+1IeoWJV/HQ9H2IHxY9aelElzE63Q5GBIKg5x2/WoVxb2zfu3iK8vRwQCp9qBOsme2uI548xzxtzoeykevzqxde1E33AN/eWpI8S0OR3U7Bh/MUl3lmiXLP4RHm5jvg49R6miWmXCyWF/oR8RY76JhGeXmw5Azge4/UUFUyHcnv6elZyeTmG/r7VbepfZxZ3mgxjTYxDqEY2djgS+zD+tV1o1lHItzbTyCKRHwFzg5wwx6DcAZO29UCYlaRgiDJJ2FWNomv3Vv9nGrLcyFjbuLa3cnOzjoPYb4+dAuB9KjuOI3hfw3MAMiqWDBlz6jqcEGmrjTQ4tM4MuYLUBYzfifGPXbH61BWyQ/u1PU8vSpllbnZ13OQNjvmiB0tltoWYjl2Ofap2n2ySo6KpLjAw2PLvVG8MUsUS3EYxyjlbI7b5xTVBc25tQ0toWkKjl5ejGolpavIsqsnmY7ZwAoHWi9hZxtbgAchzgbk4HtUEXS9PsreT9o3U7vdXOGcyr0z+EY6AU0QRLkHnjOMb1A0uFgvI4ZQjHA9qMiFJDllVj7ig8doEx4lxCmemXAzWV1NlbkDMMZ+aisopR0u506+mkkt5wCCEIY4L5I3x7Gp/wB7ie6VDGst00TtaGQZHiKN8Dsf7Gqr02aW3vZIYZGSM4JUHbtTDHLJHxJEqMVWLUgIwOig5yB+dEMFnpRnaOfVrp7yYqSqOfLG3U4QbdfWilpGgiBQASEAFj+LHT9K0OFmniUAJ4hwMdOnf6mpMEaI8qqvlHQUEO2JluLkgYyc4IwDWt3EyrkbYGcDqp9K7NvcuxxnkBziuzfx7cdnTLe5qADNGsxjchfEz5TnOKgTrIkyzwR8k0bh15fwsN8D2phESB7jC/w/h36ZJ/sKh3EMYeJgNyDnc71Q0nV7WDQW1dyRbrD4xA69PhHvnaqMla7l0Il4oltry+OJWI5lbYnPtv19qZuKp5U4Na3RyIm1VlKDpgLzAfnvSlEA3D8hIBMd2Au3QFTmgK6RFLpSPcWkZj1XSJSZV/DNCeu3pgH12xVp3sljxbwtJJaEPHKhYA7FHUZwfcHaq1V2uuIrtp8MzWMoYgAEjwid8fIUwfY87CS/gyfCMKOUPTm5iM/ltQR7e3W50a2LBAeXJOccx2GOtS7axWEGSJRjbJP4t620tE/ZUA5RjOOnsx/oKKQKE09+TbOenyoMtbTnIcMMumCGX1NErVcIqcuOXIOD6V7bKHgDNuRjBrpAoEmw6sf50HWCNo5g3VW7DaikSHqR1ofdO0dkXQ4YHrihFxrN/EwEc4UZx/DX+1A1Skry4G1ZQOG6nnhVpJnJ9jj+VZQf/9k="/>
          <p:cNvSpPr>
            <a:spLocks noChangeAspect="1" noChangeArrowheads="1"/>
          </p:cNvSpPr>
          <p:nvPr/>
        </p:nvSpPr>
        <p:spPr bwMode="auto">
          <a:xfrm>
            <a:off x="155575" y="-1096963"/>
            <a:ext cx="1819275" cy="22860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158" name="AutoShape 14" descr="data:image/jpg;base64,/9j/4AAQSkZJRgABAQAAAQABAAD/2wBDAAkGBwgHBgkIBwgKCgkLDRYPDQwMDRsUFRAWIB0iIiAdHx8kKDQsJCYxJx8fLT0tMTU3Ojo6Iys/RD84QzQ5Ojf/2wBDAQoKCg0MDRoPDxo3JR8lNzc3Nzc3Nzc3Nzc3Nzc3Nzc3Nzc3Nzc3Nzc3Nzc3Nzc3Nzc3Nzc3Nzc3Nzc3Nzc3Nzf/wAARCAC7AJUDASIAAhEBAxEB/8QAHAAAAgIDAQEAAAAAAAAAAAAABQYEBwACAwEI/8QAPRAAAgEDAgQEAwUHAwMFAAAAAQIDAAQRBSEGEjFBEyJRYTJxgQcUQpGhFSMzscHR4SRS8BYXYkNygpLx/8QAFQEBAQAAAAAAAAAAAAAAAAAAAAH/xAAWEQEBAQAAAAAAAAAAAAAAAAAAARH/2gAMAwEAAhEDEQA/ALgMsT75H51zeWIDfG9Ix/aEWyPJUW4utSAI+8SrQOkwtpSfKpqFc2VmyeZFHvVcT6hqccxJunPzrV9c1Hl5WnY/Sgeho1tMuQSq52INR5NChZuRJWGDS/p+vXsVlzsFZV3LE1tY69czzTzXrCK1RdpFXOWJ6flQEp+FlKM33oLv1YbCoxtYNJQyS3SOFwOVMgknpj1o1ZzX1+3iALDp53zInMZBttv0zmoE9raTXRVI+ULmWBubIOQV6fPFBEMF3fRSrFGySIoflbduUnsKP8PcOS29s08zMbhmIHMe3y7V7b2l/dQciSrE7BVZwnVR2B7dvyohJqs2nlIGgeQAYzGuwFBAn0S8tvFZriS6V1PMjDkjX0JPUkewzQi8gkilQOzREA4xHhVHuT603WN1JqSCTHhLnyAdcepOMfSuN7YWvhsjW4kZjkhz8R9/WgTpr+wFwtmt3EsuM+Jk4bv6/r7VOZLy1RMXDMHHMMHOf+ZFRNSsdLgmaa9kRpi2Ra2g5j8tume5Jpd1XWtTt9SluHkkikCqIoeXAAG/Ly9xjYnvQOEWq30f42261PttbumIBGffpWcN3MOt2ImNl4EigCSIgjHuM9VNERYW5b4cH0oNotVlGOZSfrUpNVU/GrCuC2SDYGtjYZ6Emgk3N8qrGyHGRvWVxlsGZVG22aypkEtrKF+nLQ670qFs7/lSdp/G10gP3pFIx1G1DtT+0a4WUJFbbDOTnrVDNdcNxyZIdfqKgtwt3506+lLY+0WU7tbn6GuqcemZcGFhv1FAyX3DkKWrFGIDJ8B29CTn02r3R7FLbTmb7m81tcEYV2GJR6jtilq44qv9Qngs9EumWZ25SGUbnvg4Panbh6x1NppbjV76WUgjwgGwpGN8AdB2wfSgMWts8FseSJRAfhhz8PsMbV7FpkU4TntkiKggDOSB868aO6urtf8AUSrbxj4VIAc+/faikQEQCrsooPLazjtlAjUCt5LWOQHKg59a6B8jrWynJoBb6cbaQPbqCMYKmvTaxTIRyR83cEUWqJdWcc6t1BI/CcUAs6OoYtFAkb46qooLe6Xc2YkmghgZz1kkYZHvgKP1Johd6ReWZaWymllUbmB3HK/tkgkUoa/qQvA0BkudLvY1J+7ToCsnurjf8vyoDmhX8lkkqXsq7Nz+cNl85GFDepHb51veXVybd9Q00rc2yAhlVgTt3GDVSwJfXtybWN2ZpGI8tyQnvkf3p4vNds+H9ItdJtZPvN1M4dktN1QD8Ix7/n8qD1+O5LeYxz2jKR13ohZ/aBZOVWRJU23OMioiaZY8TxyXcJaO5TljuFkG64GR9fWuJ4FmI8kqYNAzR8Z6VIufGx81NZSsOCbtCRzIB2xmsqifJwXMeY+Ip+dLGrcEXyOzRjmx0xTN/wBxdOA86SD/AONRLjj6xlJ5UfB9VohMk4av4SOaHr2rew0G9N5ECjQ+feVWwUXuaZl4psp8nOw6giu1xeWl1od7NalUYRnflycbZ/TNFRrHTk0vUHvNPEczJtbh3ySMeZvY5x3prteJJJJ4rSSAtJJ5SrPg577DP9KV9Jjhu4FdJp4wyHxY3GY5x0yCDsal8KaOlnqH36ZsF28GIN1PcnYDYDcn1xUFkwZCecD5CtpGxigb63HLqQtYA7HBLYGygbb0UiYyYBzQTVzgV1Q1yQHAzXVaDfNeZ3rK8NBq+CMGlrizh+01myaOZQJQPI+NwaYnU+tQ7kMwxj60HzrrNne6PqM0F4rN4Zwr56jsc4rWPXJYeYxl1dxh3UAMw9CxycewxVufaBpcFzoMrui+IuCrnr+dUdIjRuytsckH51YLR+zjWoo0eB1CRyZcLnuBuScen8qeLXVrR0LeLsCAcDoSMgVUvBGlT3kck6M6qjgKB39adYtLvXYg8scSt5VXcsfU571A0za1ZIQHlUH3rKXrjQriVlYDtjrWUFS3djeq28Mn1U1pHazgjmjP61f88dh8TJFioEtvppU/u4qJilkjl5seGQM77U06NbNLYSQiHmaZGRR65FOZsdOLbRx1IT9l6fCs90rLErAAxpzEE/02opH07WtFs4jbsbtZ4dipQNEWx6Z+eKI/t6SKyuLmUMZiqpCnXw1J22A9snA9q84k4NWxvzrFlcRyWUhDoDvyuTnf1G+c17w7ZLc3csl0skytIArlumOxB+h9s0DBwbp833X73d8weY5CnqB6n1NOVuAo82xrlDCsS4CYAGBiuF3LFBGbi7uFt4U+J3blUfWoooJEA6j616HBO3T2pH1Pizhie1kgGrsudueNHO/zFI8mrapFeGDS9ce8Rz5VbmDkfXtVReXPWZqu+F9X1mYeBcpI7A7SSL+me9ON7emxsjPKCSBkjFASZsA1ElalKX7QNJgKi5kcZO5Vc4oxaa7pt5GJ4LhGRuhzj+dFAvtEuCmikAMoLBTjpVP3Vp/oJrliGDyxhSfXDZH6VcvHYhuuHbjw3U4XxFH+7FVBNLJcaVHbRqzMH5lAHMWO+f5UiUY4Q1waNbOki83inOAOlM0XHVnzKJEYZ9FpXg4X1WSxhkaBwzIDhtjXP/pPVzuLaqLFtuNtMMfmmA+YNZVfrw5qg2MJzWUBTVLy4wojlf3GaG+PdMDmZ/8A7VYN7whFJsH3HfPWhVxwmVACvmgW7SW6Zh+9Y/Wnrha3a60uTxjznx8AHtgCgcXC1wh8r9+1NfB9pJaQXcMxyQwce+Rg/wAqg21eygh0a4t5lzb8hZUxnlI36fOuPCNmsdsjyRlSADy525j1NctY0u8u9SguJrlooIVOFVzhyfUfKiujvGtsnJnBOemKKOqoYUC1zhm31WdJr+SSZI/4cGMIPU4HU+9HIJAVHT86kbMMDpUFW679ntrf6g1xa3620UrAyQFO+MHGCB+Yrf8A6FsrjVfEiIhtFAHhAHYgYyD0Bzv6VZJt4ubIjXPrgV54aJkhBmqA+h6aNNhEPOzrnbn3IrbizK6FdtGpZ/CIVR3NEzudhQ7iIkabkjK8y83yyKgoebRr0IXkjZmWLx5UVSWRP9x7CpujXmn6fdBZdMNzKF5y1vNllAGTnBxkDr/OrlttOga0CFEeGRccrKCCD2PtvQObhOz0szzWOnqXkQquJ28oPULnpmrqE7X9XW8gifTbt5bWZSCrdVOOhz0IoHw1HD98s3mYIsAWQt7gk/2qZJw/d2U9wklv4Ucn71ADzBQMjGTvmomiKrWwRJA0pyfDVcnG259KC0ode058DxVH1olbahZSxkxyofrVWC0nG/hk0Q0yOaMOSrjfsDQPtzf2MbgF0yRWUkzmR3y0TZrKKOvxYOhQ7e1RpeLYxvyb0EuLKTOPMCO4obNZzA4IYjNEOdlxTBM3Ky7+tGtD1NLy/kt4ThxGWG/XB/zVd6ZZSGXJBo/oJ+48SWckmRE3NGzHpuD1+tA0cU3YtrdFBAZVaUn5DFQtEuS1qgdhzDf86Bcc37ScTm0SRuSK2UsB0Gd8/P0+lENGuIlunUlVGAOU7BR0+vSimiOcBgrHc77USgm26/rQHxRI/KHUKKlRSEY5W2xUBsyjG9Rp7hRgLuTUDlluJAoBC92zXPVI3srV57f95JEvNyFsc2O2T0oJ8MyCbw5JFDncDNcdaCzWMqFgo5SCfSqxXiPWFv11S7+7Cx5uVo4ny0fz96jcQcanVYU03Sy7CdsSMAc4/wA1RZ+hyc+nQqCW2xU+WIOP4hHtQLhmbl0+AOSCqAHNS9Sv4raBnd9jnIzUA7ie3gh0+T4S2O560o/Z/ZWlnpb3VwF8S4k25j+EbCoXE/Fcl+zxw5WIL0z8R/8A2l67muRawCJiqBR8PfYdqqLijFnPgLyeuNqlR29qFACKPoKpzTr26iIbxHwfUmi6axenYTOB86C0FtbUjdFPzUVlV7b61eqmPHLe+aygfZ/uSswbw8+5FC57jTM7mEb9CRmqcutVvZJn5rqQ596iLdTscvK7b9zVF2wXWnggL4YJ+VTDHZygZCEYqlLaWczIyyvv70z201yIsm4Oy9KgIcbCGzvPv4yzSKqKrAgHlO+D7ZHWhNheIVErN4WN2JOSN9sUN4snup2aSRXZYQMDHlAbpj6ihmm6jyiMS42bIA2UAd/z/Sgt7QZMCMuQJWzlMbjb+1EbjVYrKTkdckDJbblHz96VuHdWF55IMBioIYEbbZyf6D2pa1rWpLy/FrazsxBK+RM+I59877460FjXHGFrbqFTDSHcAnAA9Se1I3E/Gc+pubVDiHBJKEebHX596hzcL8RiNWkiiu1fqplwV/8Ad7VDu+GbyDE2oafJBE24MeXTHzGcUAcaiy2txDG2IpgAy+u+RtU7gZo04hgjkUEOvLhv93XaoGr2tpbuv3GaV1I83igAg+2Kg2szW9zHMrMrIwII65oL+YrbxBgdvbakfjDWOZPDVm3yOtRrfjHx7NkdhzD4VIxtStq+o+O2Sep7UEMzk3KgHJzk/n0q19O4YsptNtmmXDMgYgnpkdKp21VpJg3KzKDk49KdYOLdRjVV8QcoAUbDtVoczwpZA+Vj8ga6w8JWzepzSivF19kNkHHUYpl0PiSeaPM0YHuKiiqcK2yLhc1lQ7zi94JAqRFvXesoFS5+zu8MrMsi4J6YrnH9n96GyzKB3pvbjmyIPlx9anWGstqEBnhgxGDsX2zRCQnBlxbnMki8hPU7Vve2BsrblJ8x3Y9sDoKcUSS8unN35gg5gOw9BQ/V1xBLHIBykH3HzoB1npMerw8QWTDkMtjG8bsMhSrEgj6/zqpnDRSMGC5zirx4QlWLXYTjH3i2MftkYP8AQ0ofaTwgbDUXvrNAIZCZGHTGeuKBc0q9lS2Cxs0Zf4igCk7d89qlaDCX1ITsWBQApt1x3PoP8CoOnyR6csE9xE0rsGJRuirv+tS9MknEouZHXwi2F9XPqB9aCz7HXIzbKbrEUi9SSPpipFvxRpUoeGK4yFPK3IuUz6VWnEmrQSKBEOeQqOZnYEZ9u5+tLkOrXMAdEblDdQpIop+42udBks3MNtYvO4wsiJyn9KrZkjznJAxW8txLJDyM2U6gehqMxJxv0qo2WQJGvLs3vWsjmR1wDknAHrWrDf8AlUnS1ja8jM78kYYFz7UDjoHBV7JbCaRPM4yN+lGRwXc77L1pg4e4k02W2SKOQfu1AAJ7CjUmtWUZHNKgz71NCXDwXcKwOFIHvR3T+HZYFI5VwaOxanaSYIkXepSX1v8A7hRS3NwzJK3MAgrKaheQYzzCsoK4t+DQzoby8jVCdwg6+2/86auaCxjit4IC0eAFJYDb/ntWgs2E4MO8SnPOU+Js5HKCOn+K01DTWvJYri2bkcyL4ikgkDuaI1v52jgRSphkdi3kIbAHTpQy8heWJkJIGDs+4IqRq7Bp0dfgDhCewXHf61vcoXtTjmKEEHAyV+VAuRambBLK+QPmB1PTY+oOOu23arPvLa013SVBw0U0YaN/TI2/zVPyCSWzvLfmRvBckK3UDPQYpx+ybXTdWD6XdyfvojzQg907j6Hf5GgrriTRbzSdQnjvUbHwqQcqxOACPYDp70BW6JuFdiQI0IRSdtv719F8R6Hb63Ytb3HlcHmjYD4T/UVRvEHDF3pF40MikEE4BHb1B7igXpZWdsk989OvSuLHLZro6lSQRjBxWuKo15sjGBXhFbqo3J6DrRPR+H77V5VW1iIU4HOxwpPTA9flQCjk7msVeYdN87b1P1vTzpeqXFizB2gbkZl6E43xUBR5s0B/hoPFcgElSeoppuIjJIpLZFKemlHKLK5XvzelOujXJg5Y7uBLuIfDIp82KglWTEKFxuOlGokbAwDUuxn0l+sbRn/zTp9aYbeKxfHhshz70UDjiJXcN+VZTSltFjbFZQBcPHkrkjIGD6Vwum8BOdV/fzeVRn8Pc0UCqx5HJYEdTSpaa8NS1ZtP1SJLS/gLxxDPklUnGFz3xiiPdYi8OKDC5VWGT7H/ADXRlQWgWQMe2Ad1qTrMf+idMLkDyqe2N6h2M/PAgMbMpUcxHUEj0oFS7tzFqMjICqSjHOox9DULS530jUYdUtol5uflj3IygPmP13H0pu1aya5eaAPyKwVuZtgPcfTbFAL6CAB44mCYUIBktygAf8+poLcs7mK+s4bmFuZJkDj61A13SLfVbRre7AU48swGSh/t7UpfZxrDQS/sm5b93Llrds5wepX5Hr+dWFM8aRPJIQERSzMegA6mg+fOK9COjagYrtcBt45F3SQeo/rS60MZPlcYo9xfrL67rU93k+CGKwJ2VO359TQWJjHKsiHDKcjIBqhu4K4MbUwt9doBaqfKrjBmPsfT3q1rDS4bWJEhjARN+T39RSTwRx3AyRadrpWMqAkVwAAp9A/p8xtVluUjTnJHKo5s9sdag+ceLT4nEmqPnObqTf13oUkZ5gMHeiGoP96vricb+LM75+ZJrazgE06RnIwRk1R5pysZSpGQcDfoaedBhMb48xTYMr7/AJbUvJYmKR40wxTDZHp6+9NOlAkhtkQfhbIP0oGiz0+G5CRQNyKTzFG339j2opFCInUYxg4xS9qepNp0cVnpwDaldKPDz/6S93b39KP2ORaxxli0igZZjuT71Fb/AHtoWaIy8pVjjm7g9P61ldJbKK5w0wPMO9ZQZZXiXMEbhgTyg7jGdqF8R6dp967x3KxiVkLox2ZfcEURSSU3RaaWJrdjyxhBhlz6mg3FRMepafJzrvzJlht02ogXZavJbTjTtbJMGeWC+k656BXI7/8Al+dG9OtTbAwuoZ4yQPdeoJ96g3GniVBJfMkFrhhMZhuy9P8AhNddFu+WE22mwBdNjUJE8rczOf8AcvfHufpQStVWIRyRyxKxK5UEd+1IeoWJV/HQ9H2IHxY9aelElzE63Q5GBIKg5x2/WoVxb2zfu3iK8vRwQCp9qBOsme2uI548xzxtzoeykevzqxde1E33AN/eWpI8S0OR3U7Bh/MUl3lmiXLP4RHm5jvg49R6miWmXCyWF/oR8RY76JhGeXmw5Azge4/UUFUyHcnv6elZyeTmG/r7VbepfZxZ3mgxjTYxDqEY2djgS+zD+tV1o1lHItzbTyCKRHwFzg5wwx6DcAZO29UCYlaRgiDJJ2FWNomv3Vv9nGrLcyFjbuLa3cnOzjoPYb4+dAuB9KjuOI3hfw3MAMiqWDBlz6jqcEGmrjTQ4tM4MuYLUBYzfifGPXbH61BWyQ/u1PU8vSpllbnZ13OQNjvmiB0tltoWYjl2Ofap2n2ySo6KpLjAw2PLvVG8MUsUS3EYxyjlbI7b5xTVBc25tQ0toWkKjl5ejGolpavIsqsnmY7ZwAoHWi9hZxtbgAchzgbk4HtUEXS9PsreT9o3U7vdXOGcyr0z+EY6AU0QRLkHnjOMb1A0uFgvI4ZQjHA9qMiFJDllVj7ig8doEx4lxCmemXAzWV1NlbkDMMZ+aisopR0u506+mkkt5wCCEIY4L5I3x7Gp/wB7ie6VDGst00TtaGQZHiKN8Dsf7Gqr02aW3vZIYZGSM4JUHbtTDHLJHxJEqMVWLUgIwOig5yB+dEMFnpRnaOfVrp7yYqSqOfLG3U4QbdfWilpGgiBQASEAFj+LHT9K0OFmniUAJ4hwMdOnf6mpMEaI8qqvlHQUEO2JluLkgYyc4IwDWt3EyrkbYGcDqp9K7NvcuxxnkBziuzfx7cdnTLe5qADNGsxjchfEz5TnOKgTrIkyzwR8k0bh15fwsN8D2phESB7jC/w/h36ZJ/sKh3EMYeJgNyDnc71Q0nV7WDQW1dyRbrD4xA69PhHvnaqMla7l0Il4oltry+OJWI5lbYnPtv19qZuKp5U4Na3RyIm1VlKDpgLzAfnvSlEA3D8hIBMd2Au3QFTmgK6RFLpSPcWkZj1XSJSZV/DNCeu3pgH12xVp3sljxbwtJJaEPHKhYA7FHUZwfcHaq1V2uuIrtp8MzWMoYgAEjwid8fIUwfY87CS/gyfCMKOUPTm5iM/ltQR7e3W50a2LBAeXJOccx2GOtS7axWEGSJRjbJP4t620tE/ZUA5RjOOnsx/oKKQKE09+TbOenyoMtbTnIcMMumCGX1NErVcIqcuOXIOD6V7bKHgDNuRjBrpAoEmw6sf50HWCNo5g3VW7DaikSHqR1ofdO0dkXQ4YHrihFxrN/EwEc4UZx/DX+1A1Skry4G1ZQOG6nnhVpJnJ9jj+VZQf/9k="/>
          <p:cNvSpPr>
            <a:spLocks noChangeAspect="1" noChangeArrowheads="1"/>
          </p:cNvSpPr>
          <p:nvPr/>
        </p:nvSpPr>
        <p:spPr bwMode="auto">
          <a:xfrm>
            <a:off x="155575" y="-1096963"/>
            <a:ext cx="1819275" cy="22860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160" name="AutoShape 16" descr="data:image/jpg;base64,/9j/4AAQSkZJRgABAQAAAQABAAD/2wBDAAkGBwgHBgkIBwgKCgkLDRYPDQwMDRsUFRAWIB0iIiAdHx8kKDQsJCYxJx8fLT0tMTU3Ojo6Iys/RD84QzQ5Ojf/2wBDAQoKCg0MDRoPDxo3JR8lNzc3Nzc3Nzc3Nzc3Nzc3Nzc3Nzc3Nzc3Nzc3Nzc3Nzc3Nzc3Nzc3Nzc3Nzc3Nzc3Nzf/wAARCAC7AJUDASIAAhEBAxEB/8QAHAAAAgIDAQEAAAAAAAAAAAAABQYEBwACAwEI/8QAPRAAAgEDAgQEAwUHAwMFAAAAAQIDAAQRBSEGEjFBEyJRYTJxgQcUQpGhFSMzscHR4SRS8BYXYkNygpLx/8QAFQEBAQAAAAAAAAAAAAAAAAAAAAH/xAAWEQEBAQAAAAAAAAAAAAAAAAAAARH/2gAMAwEAAhEDEQA/ALgMsT75H51zeWIDfG9Ix/aEWyPJUW4utSAI+8SrQOkwtpSfKpqFc2VmyeZFHvVcT6hqccxJunPzrV9c1Hl5WnY/Sgeho1tMuQSq52INR5NChZuRJWGDS/p+vXsVlzsFZV3LE1tY69czzTzXrCK1RdpFXOWJ6flQEp+FlKM33oLv1YbCoxtYNJQyS3SOFwOVMgknpj1o1ZzX1+3iALDp53zInMZBttv0zmoE9raTXRVI+ULmWBubIOQV6fPFBEMF3fRSrFGySIoflbduUnsKP8PcOS29s08zMbhmIHMe3y7V7b2l/dQciSrE7BVZwnVR2B7dvyohJqs2nlIGgeQAYzGuwFBAn0S8tvFZriS6V1PMjDkjX0JPUkewzQi8gkilQOzREA4xHhVHuT603WN1JqSCTHhLnyAdcepOMfSuN7YWvhsjW4kZjkhz8R9/WgTpr+wFwtmt3EsuM+Jk4bv6/r7VOZLy1RMXDMHHMMHOf+ZFRNSsdLgmaa9kRpi2Ra2g5j8tume5Jpd1XWtTt9SluHkkikCqIoeXAAG/Ly9xjYnvQOEWq30f42261PttbumIBGffpWcN3MOt2ImNl4EigCSIgjHuM9VNERYW5b4cH0oNotVlGOZSfrUpNVU/GrCuC2SDYGtjYZ6Emgk3N8qrGyHGRvWVxlsGZVG22aypkEtrKF+nLQ670qFs7/lSdp/G10gP3pFIx1G1DtT+0a4WUJFbbDOTnrVDNdcNxyZIdfqKgtwt3506+lLY+0WU7tbn6GuqcemZcGFhv1FAyX3DkKWrFGIDJ8B29CTn02r3R7FLbTmb7m81tcEYV2GJR6jtilq44qv9Qngs9EumWZ25SGUbnvg4Panbh6x1NppbjV76WUgjwgGwpGN8AdB2wfSgMWts8FseSJRAfhhz8PsMbV7FpkU4TntkiKggDOSB868aO6urtf8AUSrbxj4VIAc+/faikQEQCrsooPLazjtlAjUCt5LWOQHKg59a6B8jrWynJoBb6cbaQPbqCMYKmvTaxTIRyR83cEUWqJdWcc6t1BI/CcUAs6OoYtFAkb46qooLe6Xc2YkmghgZz1kkYZHvgKP1Johd6ReWZaWymllUbmB3HK/tkgkUoa/qQvA0BkudLvY1J+7ToCsnurjf8vyoDmhX8lkkqXsq7Nz+cNl85GFDepHb51veXVybd9Q00rc2yAhlVgTt3GDVSwJfXtybWN2ZpGI8tyQnvkf3p4vNds+H9ItdJtZPvN1M4dktN1QD8Ix7/n8qD1+O5LeYxz2jKR13ohZ/aBZOVWRJU23OMioiaZY8TxyXcJaO5TljuFkG64GR9fWuJ4FmI8kqYNAzR8Z6VIufGx81NZSsOCbtCRzIB2xmsqifJwXMeY+Ip+dLGrcEXyOzRjmx0xTN/wBxdOA86SD/AONRLjj6xlJ5UfB9VohMk4av4SOaHr2rew0G9N5ECjQ+feVWwUXuaZl4psp8nOw6giu1xeWl1od7NalUYRnflycbZ/TNFRrHTk0vUHvNPEczJtbh3ySMeZvY5x3prteJJJJ4rSSAtJJ5SrPg577DP9KV9Jjhu4FdJp4wyHxY3GY5x0yCDsal8KaOlnqH36ZsF28GIN1PcnYDYDcn1xUFkwZCecD5CtpGxigb63HLqQtYA7HBLYGygbb0UiYyYBzQTVzgV1Q1yQHAzXVaDfNeZ3rK8NBq+CMGlrizh+01myaOZQJQPI+NwaYnU+tQ7kMwxj60HzrrNne6PqM0F4rN4Zwr56jsc4rWPXJYeYxl1dxh3UAMw9CxycewxVufaBpcFzoMrui+IuCrnr+dUdIjRuytsckH51YLR+zjWoo0eB1CRyZcLnuBuScen8qeLXVrR0LeLsCAcDoSMgVUvBGlT3kck6M6qjgKB39adYtLvXYg8scSt5VXcsfU571A0za1ZIQHlUH3rKXrjQriVlYDtjrWUFS3djeq28Mn1U1pHazgjmjP61f88dh8TJFioEtvppU/u4qJilkjl5seGQM77U06NbNLYSQiHmaZGRR65FOZsdOLbRx1IT9l6fCs90rLErAAxpzEE/02opH07WtFs4jbsbtZ4dipQNEWx6Z+eKI/t6SKyuLmUMZiqpCnXw1J22A9snA9q84k4NWxvzrFlcRyWUhDoDvyuTnf1G+c17w7ZLc3csl0skytIArlumOxB+h9s0DBwbp833X73d8weY5CnqB6n1NOVuAo82xrlDCsS4CYAGBiuF3LFBGbi7uFt4U+J3blUfWoooJEA6j616HBO3T2pH1Pizhie1kgGrsudueNHO/zFI8mrapFeGDS9ce8Rz5VbmDkfXtVReXPWZqu+F9X1mYeBcpI7A7SSL+me9ON7emxsjPKCSBkjFASZsA1ElalKX7QNJgKi5kcZO5Vc4oxaa7pt5GJ4LhGRuhzj+dFAvtEuCmikAMoLBTjpVP3Vp/oJrliGDyxhSfXDZH6VcvHYhuuHbjw3U4XxFH+7FVBNLJcaVHbRqzMH5lAHMWO+f5UiUY4Q1waNbOki83inOAOlM0XHVnzKJEYZ9FpXg4X1WSxhkaBwzIDhtjXP/pPVzuLaqLFtuNtMMfmmA+YNZVfrw5qg2MJzWUBTVLy4wojlf3GaG+PdMDmZ/8A7VYN7whFJsH3HfPWhVxwmVACvmgW7SW6Zh+9Y/Wnrha3a60uTxjznx8AHtgCgcXC1wh8r9+1NfB9pJaQXcMxyQwce+Rg/wAqg21eygh0a4t5lzb8hZUxnlI36fOuPCNmsdsjyRlSADy525j1NctY0u8u9SguJrlooIVOFVzhyfUfKiujvGtsnJnBOemKKOqoYUC1zhm31WdJr+SSZI/4cGMIPU4HU+9HIJAVHT86kbMMDpUFW679ntrf6g1xa3620UrAyQFO+MHGCB+Yrf8A6FsrjVfEiIhtFAHhAHYgYyD0Bzv6VZJt4ubIjXPrgV54aJkhBmqA+h6aNNhEPOzrnbn3IrbizK6FdtGpZ/CIVR3NEzudhQ7iIkabkjK8y83yyKgoebRr0IXkjZmWLx5UVSWRP9x7CpujXmn6fdBZdMNzKF5y1vNllAGTnBxkDr/OrlttOga0CFEeGRccrKCCD2PtvQObhOz0szzWOnqXkQquJ28oPULnpmrqE7X9XW8gifTbt5bWZSCrdVOOhz0IoHw1HD98s3mYIsAWQt7gk/2qZJw/d2U9wklv4Ucn71ADzBQMjGTvmomiKrWwRJA0pyfDVcnG259KC0ode058DxVH1olbahZSxkxyofrVWC0nG/hk0Q0yOaMOSrjfsDQPtzf2MbgF0yRWUkzmR3y0TZrKKOvxYOhQ7e1RpeLYxvyb0EuLKTOPMCO4obNZzA4IYjNEOdlxTBM3Ky7+tGtD1NLy/kt4ThxGWG/XB/zVd6ZZSGXJBo/oJ+48SWckmRE3NGzHpuD1+tA0cU3YtrdFBAZVaUn5DFQtEuS1qgdhzDf86Bcc37ScTm0SRuSK2UsB0Gd8/P0+lENGuIlunUlVGAOU7BR0+vSimiOcBgrHc77USgm26/rQHxRI/KHUKKlRSEY5W2xUBsyjG9Rp7hRgLuTUDlluJAoBC92zXPVI3srV57f95JEvNyFsc2O2T0oJ8MyCbw5JFDncDNcdaCzWMqFgo5SCfSqxXiPWFv11S7+7Cx5uVo4ny0fz96jcQcanVYU03Sy7CdsSMAc4/wA1RZ+hyc+nQqCW2xU+WIOP4hHtQLhmbl0+AOSCqAHNS9Sv4raBnd9jnIzUA7ie3gh0+T4S2O560o/Z/ZWlnpb3VwF8S4k25j+EbCoXE/Fcl+zxw5WIL0z8R/8A2l67muRawCJiqBR8PfYdqqLijFnPgLyeuNqlR29qFACKPoKpzTr26iIbxHwfUmi6axenYTOB86C0FtbUjdFPzUVlV7b61eqmPHLe+aygfZ/uSswbw8+5FC57jTM7mEb9CRmqcutVvZJn5rqQ596iLdTscvK7b9zVF2wXWnggL4YJ+VTDHZygZCEYqlLaWczIyyvv70z201yIsm4Oy9KgIcbCGzvPv4yzSKqKrAgHlO+D7ZHWhNheIVErN4WN2JOSN9sUN4snup2aSRXZYQMDHlAbpj6ihmm6jyiMS42bIA2UAd/z/Sgt7QZMCMuQJWzlMbjb+1EbjVYrKTkdckDJbblHz96VuHdWF55IMBioIYEbbZyf6D2pa1rWpLy/FrazsxBK+RM+I59877460FjXHGFrbqFTDSHcAnAA9Se1I3E/Gc+pubVDiHBJKEebHX596hzcL8RiNWkiiu1fqplwV/8Ad7VDu+GbyDE2oafJBE24MeXTHzGcUAcaiy2txDG2IpgAy+u+RtU7gZo04hgjkUEOvLhv93XaoGr2tpbuv3GaV1I83igAg+2Kg2szW9zHMrMrIwII65oL+YrbxBgdvbakfjDWOZPDVm3yOtRrfjHx7NkdhzD4VIxtStq+o+O2Sep7UEMzk3KgHJzk/n0q19O4YsptNtmmXDMgYgnpkdKp21VpJg3KzKDk49KdYOLdRjVV8QcoAUbDtVoczwpZA+Vj8ga6w8JWzepzSivF19kNkHHUYpl0PiSeaPM0YHuKiiqcK2yLhc1lQ7zi94JAqRFvXesoFS5+zu8MrMsi4J6YrnH9n96GyzKB3pvbjmyIPlx9anWGstqEBnhgxGDsX2zRCQnBlxbnMki8hPU7Vve2BsrblJ8x3Y9sDoKcUSS8unN35gg5gOw9BQ/V1xBLHIBykH3HzoB1npMerw8QWTDkMtjG8bsMhSrEgj6/zqpnDRSMGC5zirx4QlWLXYTjH3i2MftkYP8AQ0ofaTwgbDUXvrNAIZCZGHTGeuKBc0q9lS2Cxs0Zf4igCk7d89qlaDCX1ITsWBQApt1x3PoP8CoOnyR6csE9xE0rsGJRuirv+tS9MknEouZHXwi2F9XPqB9aCz7HXIzbKbrEUi9SSPpipFvxRpUoeGK4yFPK3IuUz6VWnEmrQSKBEOeQqOZnYEZ9u5+tLkOrXMAdEblDdQpIop+42udBks3MNtYvO4wsiJyn9KrZkjznJAxW8txLJDyM2U6gehqMxJxv0qo2WQJGvLs3vWsjmR1wDknAHrWrDf8AlUnS1ja8jM78kYYFz7UDjoHBV7JbCaRPM4yN+lGRwXc77L1pg4e4k02W2SKOQfu1AAJ7CjUmtWUZHNKgz71NCXDwXcKwOFIHvR3T+HZYFI5VwaOxanaSYIkXepSX1v8A7hRS3NwzJK3MAgrKaheQYzzCsoK4t+DQzoby8jVCdwg6+2/86auaCxjit4IC0eAFJYDb/ntWgs2E4MO8SnPOU+Js5HKCOn+K01DTWvJYri2bkcyL4ikgkDuaI1v52jgRSphkdi3kIbAHTpQy8heWJkJIGDs+4IqRq7Bp0dfgDhCewXHf61vcoXtTjmKEEHAyV+VAuRambBLK+QPmB1PTY+oOOu23arPvLa013SVBw0U0YaN/TI2/zVPyCSWzvLfmRvBckK3UDPQYpx+ybXTdWD6XdyfvojzQg907j6Hf5GgrriTRbzSdQnjvUbHwqQcqxOACPYDp70BW6JuFdiQI0IRSdtv719F8R6Hb63Ytb3HlcHmjYD4T/UVRvEHDF3pF40MikEE4BHb1B7igXpZWdsk989OvSuLHLZro6lSQRjBxWuKo15sjGBXhFbqo3J6DrRPR+H77V5VW1iIU4HOxwpPTA9flQCjk7msVeYdN87b1P1vTzpeqXFizB2gbkZl6E43xUBR5s0B/hoPFcgElSeoppuIjJIpLZFKemlHKLK5XvzelOujXJg5Y7uBLuIfDIp82KglWTEKFxuOlGokbAwDUuxn0l+sbRn/zTp9aYbeKxfHhshz70UDjiJXcN+VZTSltFjbFZQBcPHkrkjIGD6Vwum8BOdV/fzeVRn8Pc0UCqx5HJYEdTSpaa8NS1ZtP1SJLS/gLxxDPklUnGFz3xiiPdYi8OKDC5VWGT7H/ADXRlQWgWQMe2Ad1qTrMf+idMLkDyqe2N6h2M/PAgMbMpUcxHUEj0oFS7tzFqMjICqSjHOox9DULS530jUYdUtol5uflj3IygPmP13H0pu1aya5eaAPyKwVuZtgPcfTbFAL6CAB44mCYUIBktygAf8+poLcs7mK+s4bmFuZJkDj61A13SLfVbRre7AU48swGSh/t7UpfZxrDQS/sm5b93Llrds5wepX5Hr+dWFM8aRPJIQERSzMegA6mg+fOK9COjagYrtcBt45F3SQeo/rS60MZPlcYo9xfrL67rU93k+CGKwJ2VO359TQWJjHKsiHDKcjIBqhu4K4MbUwt9doBaqfKrjBmPsfT3q1rDS4bWJEhjARN+T39RSTwRx3AyRadrpWMqAkVwAAp9A/p8xtVluUjTnJHKo5s9sdag+ceLT4nEmqPnObqTf13oUkZ5gMHeiGoP96vricb+LM75+ZJrazgE06RnIwRk1R5pysZSpGQcDfoaedBhMb48xTYMr7/AJbUvJYmKR40wxTDZHp6+9NOlAkhtkQfhbIP0oGiz0+G5CRQNyKTzFG339j2opFCInUYxg4xS9qepNp0cVnpwDaldKPDz/6S93b39KP2ORaxxli0igZZjuT71Fb/AHtoWaIy8pVjjm7g9P61ldJbKK5w0wPMO9ZQZZXiXMEbhgTyg7jGdqF8R6dp967x3KxiVkLox2ZfcEURSSU3RaaWJrdjyxhBhlz6mg3FRMepafJzrvzJlht02ogXZavJbTjTtbJMGeWC+k656BXI7/8Al+dG9OtTbAwuoZ4yQPdeoJ96g3GniVBJfMkFrhhMZhuy9P8AhNddFu+WE22mwBdNjUJE8rczOf8AcvfHufpQStVWIRyRyxKxK5UEd+1IeoWJV/HQ9H2IHxY9aelElzE63Q5GBIKg5x2/WoVxb2zfu3iK8vRwQCp9qBOsme2uI548xzxtzoeykevzqxde1E33AN/eWpI8S0OR3U7Bh/MUl3lmiXLP4RHm5jvg49R6miWmXCyWF/oR8RY76JhGeXmw5Azge4/UUFUyHcnv6elZyeTmG/r7VbepfZxZ3mgxjTYxDqEY2djgS+zD+tV1o1lHItzbTyCKRHwFzg5wwx6DcAZO29UCYlaRgiDJJ2FWNomv3Vv9nGrLcyFjbuLa3cnOzjoPYb4+dAuB9KjuOI3hfw3MAMiqWDBlz6jqcEGmrjTQ4tM4MuYLUBYzfifGPXbH61BWyQ/u1PU8vSpllbnZ13OQNjvmiB0tltoWYjl2Ofap2n2ySo6KpLjAw2PLvVG8MUsUS3EYxyjlbI7b5xTVBc25tQ0toWkKjl5ejGolpavIsqsnmY7ZwAoHWi9hZxtbgAchzgbk4HtUEXS9PsreT9o3U7vdXOGcyr0z+EY6AU0QRLkHnjOMb1A0uFgvI4ZQjHA9qMiFJDllVj7ig8doEx4lxCmemXAzWV1NlbkDMMZ+aisopR0u506+mkkt5wCCEIY4L5I3x7Gp/wB7ie6VDGst00TtaGQZHiKN8Dsf7Gqr02aW3vZIYZGSM4JUHbtTDHLJHxJEqMVWLUgIwOig5yB+dEMFnpRnaOfVrp7yYqSqOfLG3U4QbdfWilpGgiBQASEAFj+LHT9K0OFmniUAJ4hwMdOnf6mpMEaI8qqvlHQUEO2JluLkgYyc4IwDWt3EyrkbYGcDqp9K7NvcuxxnkBziuzfx7cdnTLe5qADNGsxjchfEz5TnOKgTrIkyzwR8k0bh15fwsN8D2phESB7jC/w/h36ZJ/sKh3EMYeJgNyDnc71Q0nV7WDQW1dyRbrD4xA69PhHvnaqMla7l0Il4oltry+OJWI5lbYnPtv19qZuKp5U4Na3RyIm1VlKDpgLzAfnvSlEA3D8hIBMd2Au3QFTmgK6RFLpSPcWkZj1XSJSZV/DNCeu3pgH12xVp3sljxbwtJJaEPHKhYA7FHUZwfcHaq1V2uuIrtp8MzWMoYgAEjwid8fIUwfY87CS/gyfCMKOUPTm5iM/ltQR7e3W50a2LBAeXJOccx2GOtS7axWEGSJRjbJP4t620tE/ZUA5RjOOnsx/oKKQKE09+TbOenyoMtbTnIcMMumCGX1NErVcIqcuOXIOD6V7bKHgDNuRjBrpAoEmw6sf50HWCNo5g3VW7DaikSHqR1ofdO0dkXQ4YHrihFxrN/EwEc4UZx/DX+1A1Skry4G1ZQOG6nnhVpJnJ9jj+VZQf/9k="/>
          <p:cNvSpPr>
            <a:spLocks noChangeAspect="1" noChangeArrowheads="1"/>
          </p:cNvSpPr>
          <p:nvPr/>
        </p:nvSpPr>
        <p:spPr bwMode="auto">
          <a:xfrm>
            <a:off x="155575" y="-1096963"/>
            <a:ext cx="1819275" cy="22860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162" name="AutoShape 18" descr="data:image/jpg;base64,/9j/4AAQSkZJRgABAQAAAQABAAD/2wBDAAkGBwgHBgkIBwgKCgkLDRYPDQwMDRsUFRAWIB0iIiAdHx8kKDQsJCYxJx8fLT0tMTU3Ojo6Iys/RD84QzQ5Ojf/2wBDAQoKCg0MDRoPDxo3JR8lNzc3Nzc3Nzc3Nzc3Nzc3Nzc3Nzc3Nzc3Nzc3Nzc3Nzc3Nzc3Nzc3Nzc3Nzc3Nzc3Nzf/wAARCAC7AJUDASIAAhEBAxEB/8QAHAAAAgIDAQEAAAAAAAAAAAAABQYEBwACAwEI/8QAPRAAAgEDAgQEAwUHAwMFAAAAAQIDAAQRBSEGEjFBEyJRYTJxgQcUQpGhFSMzscHR4SRS8BYXYkNygpLx/8QAFQEBAQAAAAAAAAAAAAAAAAAAAAH/xAAWEQEBAQAAAAAAAAAAAAAAAAAAARH/2gAMAwEAAhEDEQA/ALgMsT75H51zeWIDfG9Ix/aEWyPJUW4utSAI+8SrQOkwtpSfKpqFc2VmyeZFHvVcT6hqccxJunPzrV9c1Hl5WnY/Sgeho1tMuQSq52INR5NChZuRJWGDS/p+vXsVlzsFZV3LE1tY69czzTzXrCK1RdpFXOWJ6flQEp+FlKM33oLv1YbCoxtYNJQyS3SOFwOVMgknpj1o1ZzX1+3iALDp53zInMZBttv0zmoE9raTXRVI+ULmWBubIOQV6fPFBEMF3fRSrFGySIoflbduUnsKP8PcOS29s08zMbhmIHMe3y7V7b2l/dQciSrE7BVZwnVR2B7dvyohJqs2nlIGgeQAYzGuwFBAn0S8tvFZriS6V1PMjDkjX0JPUkewzQi8gkilQOzREA4xHhVHuT603WN1JqSCTHhLnyAdcepOMfSuN7YWvhsjW4kZjkhz8R9/WgTpr+wFwtmt3EsuM+Jk4bv6/r7VOZLy1RMXDMHHMMHOf+ZFRNSsdLgmaa9kRpi2Ra2g5j8tume5Jpd1XWtTt9SluHkkikCqIoeXAAG/Ly9xjYnvQOEWq30f42261PttbumIBGffpWcN3MOt2ImNl4EigCSIgjHuM9VNERYW5b4cH0oNotVlGOZSfrUpNVU/GrCuC2SDYGtjYZ6Emgk3N8qrGyHGRvWVxlsGZVG22aypkEtrKF+nLQ670qFs7/lSdp/G10gP3pFIx1G1DtT+0a4WUJFbbDOTnrVDNdcNxyZIdfqKgtwt3506+lLY+0WU7tbn6GuqcemZcGFhv1FAyX3DkKWrFGIDJ8B29CTn02r3R7FLbTmb7m81tcEYV2GJR6jtilq44qv9Qngs9EumWZ25SGUbnvg4Panbh6x1NppbjV76WUgjwgGwpGN8AdB2wfSgMWts8FseSJRAfhhz8PsMbV7FpkU4TntkiKggDOSB868aO6urtf8AUSrbxj4VIAc+/faikQEQCrsooPLazjtlAjUCt5LWOQHKg59a6B8jrWynJoBb6cbaQPbqCMYKmvTaxTIRyR83cEUWqJdWcc6t1BI/CcUAs6OoYtFAkb46qooLe6Xc2YkmghgZz1kkYZHvgKP1Johd6ReWZaWymllUbmB3HK/tkgkUoa/qQvA0BkudLvY1J+7ToCsnurjf8vyoDmhX8lkkqXsq7Nz+cNl85GFDepHb51veXVybd9Q00rc2yAhlVgTt3GDVSwJfXtybWN2ZpGI8tyQnvkf3p4vNds+H9ItdJtZPvN1M4dktN1QD8Ix7/n8qD1+O5LeYxz2jKR13ohZ/aBZOVWRJU23OMioiaZY8TxyXcJaO5TljuFkG64GR9fWuJ4FmI8kqYNAzR8Z6VIufGx81NZSsOCbtCRzIB2xmsqifJwXMeY+Ip+dLGrcEXyOzRjmx0xTN/wBxdOA86SD/AONRLjj6xlJ5UfB9VohMk4av4SOaHr2rew0G9N5ECjQ+feVWwUXuaZl4psp8nOw6giu1xeWl1od7NalUYRnflycbZ/TNFRrHTk0vUHvNPEczJtbh3ySMeZvY5x3prteJJJJ4rSSAtJJ5SrPg577DP9KV9Jjhu4FdJp4wyHxY3GY5x0yCDsal8KaOlnqH36ZsF28GIN1PcnYDYDcn1xUFkwZCecD5CtpGxigb63HLqQtYA7HBLYGygbb0UiYyYBzQTVzgV1Q1yQHAzXVaDfNeZ3rK8NBq+CMGlrizh+01myaOZQJQPI+NwaYnU+tQ7kMwxj60HzrrNne6PqM0F4rN4Zwr56jsc4rWPXJYeYxl1dxh3UAMw9CxycewxVufaBpcFzoMrui+IuCrnr+dUdIjRuytsckH51YLR+zjWoo0eB1CRyZcLnuBuScen8qeLXVrR0LeLsCAcDoSMgVUvBGlT3kck6M6qjgKB39adYtLvXYg8scSt5VXcsfU571A0za1ZIQHlUH3rKXrjQriVlYDtjrWUFS3djeq28Mn1U1pHazgjmjP61f88dh8TJFioEtvppU/u4qJilkjl5seGQM77U06NbNLYSQiHmaZGRR65FOZsdOLbRx1IT9l6fCs90rLErAAxpzEE/02opH07WtFs4jbsbtZ4dipQNEWx6Z+eKI/t6SKyuLmUMZiqpCnXw1J22A9snA9q84k4NWxvzrFlcRyWUhDoDvyuTnf1G+c17w7ZLc3csl0skytIArlumOxB+h9s0DBwbp833X73d8weY5CnqB6n1NOVuAo82xrlDCsS4CYAGBiuF3LFBGbi7uFt4U+J3blUfWoooJEA6j616HBO3T2pH1Pizhie1kgGrsudueNHO/zFI8mrapFeGDS9ce8Rz5VbmDkfXtVReXPWZqu+F9X1mYeBcpI7A7SSL+me9ON7emxsjPKCSBkjFASZsA1ElalKX7QNJgKi5kcZO5Vc4oxaa7pt5GJ4LhGRuhzj+dFAvtEuCmikAMoLBTjpVP3Vp/oJrliGDyxhSfXDZH6VcvHYhuuHbjw3U4XxFH+7FVBNLJcaVHbRqzMH5lAHMWO+f5UiUY4Q1waNbOki83inOAOlM0XHVnzKJEYZ9FpXg4X1WSxhkaBwzIDhtjXP/pPVzuLaqLFtuNtMMfmmA+YNZVfrw5qg2MJzWUBTVLy4wojlf3GaG+PdMDmZ/8A7VYN7whFJsH3HfPWhVxwmVACvmgW7SW6Zh+9Y/Wnrha3a60uTxjznx8AHtgCgcXC1wh8r9+1NfB9pJaQXcMxyQwce+Rg/wAqg21eygh0a4t5lzb8hZUxnlI36fOuPCNmsdsjyRlSADy525j1NctY0u8u9SguJrlooIVOFVzhyfUfKiujvGtsnJnBOemKKOqoYUC1zhm31WdJr+SSZI/4cGMIPU4HU+9HIJAVHT86kbMMDpUFW679ntrf6g1xa3620UrAyQFO+MHGCB+Yrf8A6FsrjVfEiIhtFAHhAHYgYyD0Bzv6VZJt4ubIjXPrgV54aJkhBmqA+h6aNNhEPOzrnbn3IrbizK6FdtGpZ/CIVR3NEzudhQ7iIkabkjK8y83yyKgoebRr0IXkjZmWLx5UVSWRP9x7CpujXmn6fdBZdMNzKF5y1vNllAGTnBxkDr/OrlttOga0CFEeGRccrKCCD2PtvQObhOz0szzWOnqXkQquJ28oPULnpmrqE7X9XW8gifTbt5bWZSCrdVOOhz0IoHw1HD98s3mYIsAWQt7gk/2qZJw/d2U9wklv4Ucn71ADzBQMjGTvmomiKrWwRJA0pyfDVcnG259KC0ode058DxVH1olbahZSxkxyofrVWC0nG/hk0Q0yOaMOSrjfsDQPtzf2MbgF0yRWUkzmR3y0TZrKKOvxYOhQ7e1RpeLYxvyb0EuLKTOPMCO4obNZzA4IYjNEOdlxTBM3Ky7+tGtD1NLy/kt4ThxGWG/XB/zVd6ZZSGXJBo/oJ+48SWckmRE3NGzHpuD1+tA0cU3YtrdFBAZVaUn5DFQtEuS1qgdhzDf86Bcc37ScTm0SRuSK2UsB0Gd8/P0+lENGuIlunUlVGAOU7BR0+vSimiOcBgrHc77USgm26/rQHxRI/KHUKKlRSEY5W2xUBsyjG9Rp7hRgLuTUDlluJAoBC92zXPVI3srV57f95JEvNyFsc2O2T0oJ8MyCbw5JFDncDNcdaCzWMqFgo5SCfSqxXiPWFv11S7+7Cx5uVo4ny0fz96jcQcanVYU03Sy7CdsSMAc4/wA1RZ+hyc+nQqCW2xU+WIOP4hHtQLhmbl0+AOSCqAHNS9Sv4raBnd9jnIzUA7ie3gh0+T4S2O560o/Z/ZWlnpb3VwF8S4k25j+EbCoXE/Fcl+zxw5WIL0z8R/8A2l67muRawCJiqBR8PfYdqqLijFnPgLyeuNqlR29qFACKPoKpzTr26iIbxHwfUmi6axenYTOB86C0FtbUjdFPzUVlV7b61eqmPHLe+aygfZ/uSswbw8+5FC57jTM7mEb9CRmqcutVvZJn5rqQ596iLdTscvK7b9zVF2wXWnggL4YJ+VTDHZygZCEYqlLaWczIyyvv70z201yIsm4Oy9KgIcbCGzvPv4yzSKqKrAgHlO+D7ZHWhNheIVErN4WN2JOSN9sUN4snup2aSRXZYQMDHlAbpj6ihmm6jyiMS42bIA2UAd/z/Sgt7QZMCMuQJWzlMbjb+1EbjVYrKTkdckDJbblHz96VuHdWF55IMBioIYEbbZyf6D2pa1rWpLy/FrazsxBK+RM+I59877460FjXHGFrbqFTDSHcAnAA9Se1I3E/Gc+pubVDiHBJKEebHX596hzcL8RiNWkiiu1fqplwV/8Ad7VDu+GbyDE2oafJBE24MeXTHzGcUAcaiy2txDG2IpgAy+u+RtU7gZo04hgjkUEOvLhv93XaoGr2tpbuv3GaV1I83igAg+2Kg2szW9zHMrMrIwII65oL+YrbxBgdvbakfjDWOZPDVm3yOtRrfjHx7NkdhzD4VIxtStq+o+O2Sep7UEMzk3KgHJzk/n0q19O4YsptNtmmXDMgYgnpkdKp21VpJg3KzKDk49KdYOLdRjVV8QcoAUbDtVoczwpZA+Vj8ga6w8JWzepzSivF19kNkHHUYpl0PiSeaPM0YHuKiiqcK2yLhc1lQ7zi94JAqRFvXesoFS5+zu8MrMsi4J6YrnH9n96GyzKB3pvbjmyIPlx9anWGstqEBnhgxGDsX2zRCQnBlxbnMki8hPU7Vve2BsrblJ8x3Y9sDoKcUSS8unN35gg5gOw9BQ/V1xBLHIBykH3HzoB1npMerw8QWTDkMtjG8bsMhSrEgj6/zqpnDRSMGC5zirx4QlWLXYTjH3i2MftkYP8AQ0ofaTwgbDUXvrNAIZCZGHTGeuKBc0q9lS2Cxs0Zf4igCk7d89qlaDCX1ITsWBQApt1x3PoP8CoOnyR6csE9xE0rsGJRuirv+tS9MknEouZHXwi2F9XPqB9aCz7HXIzbKbrEUi9SSPpipFvxRpUoeGK4yFPK3IuUz6VWnEmrQSKBEOeQqOZnYEZ9u5+tLkOrXMAdEblDdQpIop+42udBks3MNtYvO4wsiJyn9KrZkjznJAxW8txLJDyM2U6gehqMxJxv0qo2WQJGvLs3vWsjmR1wDknAHrWrDf8AlUnS1ja8jM78kYYFz7UDjoHBV7JbCaRPM4yN+lGRwXc77L1pg4e4k02W2SKOQfu1AAJ7CjUmtWUZHNKgz71NCXDwXcKwOFIHvR3T+HZYFI5VwaOxanaSYIkXepSX1v8A7hRS3NwzJK3MAgrKaheQYzzCsoK4t+DQzoby8jVCdwg6+2/86auaCxjit4IC0eAFJYDb/ntWgs2E4MO8SnPOU+Js5HKCOn+K01DTWvJYri2bkcyL4ikgkDuaI1v52jgRSphkdi3kIbAHTpQy8heWJkJIGDs+4IqRq7Bp0dfgDhCewXHf61vcoXtTjmKEEHAyV+VAuRambBLK+QPmB1PTY+oOOu23arPvLa013SVBw0U0YaN/TI2/zVPyCSWzvLfmRvBckK3UDPQYpx+ybXTdWD6XdyfvojzQg907j6Hf5GgrriTRbzSdQnjvUbHwqQcqxOACPYDp70BW6JuFdiQI0IRSdtv719F8R6Hb63Ytb3HlcHmjYD4T/UVRvEHDF3pF40MikEE4BHb1B7igXpZWdsk989OvSuLHLZro6lSQRjBxWuKo15sjGBXhFbqo3J6DrRPR+H77V5VW1iIU4HOxwpPTA9flQCjk7msVeYdN87b1P1vTzpeqXFizB2gbkZl6E43xUBR5s0B/hoPFcgElSeoppuIjJIpLZFKemlHKLK5XvzelOujXJg5Y7uBLuIfDIp82KglWTEKFxuOlGokbAwDUuxn0l+sbRn/zTp9aYbeKxfHhshz70UDjiJXcN+VZTSltFjbFZQBcPHkrkjIGD6Vwum8BOdV/fzeVRn8Pc0UCqx5HJYEdTSpaa8NS1ZtP1SJLS/gLxxDPklUnGFz3xiiPdYi8OKDC5VWGT7H/ADXRlQWgWQMe2Ad1qTrMf+idMLkDyqe2N6h2M/PAgMbMpUcxHUEj0oFS7tzFqMjICqSjHOox9DULS530jUYdUtol5uflj3IygPmP13H0pu1aya5eaAPyKwVuZtgPcfTbFAL6CAB44mCYUIBktygAf8+poLcs7mK+s4bmFuZJkDj61A13SLfVbRre7AU48swGSh/t7UpfZxrDQS/sm5b93Llrds5wepX5Hr+dWFM8aRPJIQERSzMegA6mg+fOK9COjagYrtcBt45F3SQeo/rS60MZPlcYo9xfrL67rU93k+CGKwJ2VO359TQWJjHKsiHDKcjIBqhu4K4MbUwt9doBaqfKrjBmPsfT3q1rDS4bWJEhjARN+T39RSTwRx3AyRadrpWMqAkVwAAp9A/p8xtVluUjTnJHKo5s9sdag+ceLT4nEmqPnObqTf13oUkZ5gMHeiGoP96vricb+LM75+ZJrazgE06RnIwRk1R5pysZSpGQcDfoaedBhMb48xTYMr7/AJbUvJYmKR40wxTDZHp6+9NOlAkhtkQfhbIP0oGiz0+G5CRQNyKTzFG339j2opFCInUYxg4xS9qepNp0cVnpwDaldKPDz/6S93b39KP2ORaxxli0igZZjuT71Fb/AHtoWaIy8pVjjm7g9P61ldJbKK5w0wPMO9ZQZZXiXMEbhgTyg7jGdqF8R6dp967x3KxiVkLox2ZfcEURSSU3RaaWJrdjyxhBhlz6mg3FRMepafJzrvzJlht02ogXZavJbTjTtbJMGeWC+k656BXI7/8Al+dG9OtTbAwuoZ4yQPdeoJ96g3GniVBJfMkFrhhMZhuy9P8AhNddFu+WE22mwBdNjUJE8rczOf8AcvfHufpQStVWIRyRyxKxK5UEd+1IeoWJV/HQ9H2IHxY9aelElzE63Q5GBIKg5x2/WoVxb2zfu3iK8vRwQCp9qBOsme2uI548xzxtzoeykevzqxde1E33AN/eWpI8S0OR3U7Bh/MUl3lmiXLP4RHm5jvg49R6miWmXCyWF/oR8RY76JhGeXmw5Azge4/UUFUyHcnv6elZyeTmG/r7VbepfZxZ3mgxjTYxDqEY2djgS+zD+tV1o1lHItzbTyCKRHwFzg5wwx6DcAZO29UCYlaRgiDJJ2FWNomv3Vv9nGrLcyFjbuLa3cnOzjoPYb4+dAuB9KjuOI3hfw3MAMiqWDBlz6jqcEGmrjTQ4tM4MuYLUBYzfifGPXbH61BWyQ/u1PU8vSpllbnZ13OQNjvmiB0tltoWYjl2Ofap2n2ySo6KpLjAw2PLvVG8MUsUS3EYxyjlbI7b5xTVBc25tQ0toWkKjl5ejGolpavIsqsnmY7ZwAoHWi9hZxtbgAchzgbk4HtUEXS9PsreT9o3U7vdXOGcyr0z+EY6AU0QRLkHnjOMb1A0uFgvI4ZQjHA9qMiFJDllVj7ig8doEx4lxCmemXAzWV1NlbkDMMZ+aisopR0u506+mkkt5wCCEIY4L5I3x7Gp/wB7ie6VDGst00TtaGQZHiKN8Dsf7Gqr02aW3vZIYZGSM4JUHbtTDHLJHxJEqMVWLUgIwOig5yB+dEMFnpRnaOfVrp7yYqSqOfLG3U4QbdfWilpGgiBQASEAFj+LHT9K0OFmniUAJ4hwMdOnf6mpMEaI8qqvlHQUEO2JluLkgYyc4IwDWt3EyrkbYGcDqp9K7NvcuxxnkBziuzfx7cdnTLe5qADNGsxjchfEz5TnOKgTrIkyzwR8k0bh15fwsN8D2phESB7jC/w/h36ZJ/sKh3EMYeJgNyDnc71Q0nV7WDQW1dyRbrD4xA69PhHvnaqMla7l0Il4oltry+OJWI5lbYnPtv19qZuKp5U4Na3RyIm1VlKDpgLzAfnvSlEA3D8hIBMd2Au3QFTmgK6RFLpSPcWkZj1XSJSZV/DNCeu3pgH12xVp3sljxbwtJJaEPHKhYA7FHUZwfcHaq1V2uuIrtp8MzWMoYgAEjwid8fIUwfY87CS/gyfCMKOUPTm5iM/ltQR7e3W50a2LBAeXJOccx2GOtS7axWEGSJRjbJP4t620tE/ZUA5RjOOnsx/oKKQKE09+TbOenyoMtbTnIcMMumCGX1NErVcIqcuOXIOD6V7bKHgDNuRjBrpAoEmw6sf50HWCNo5g3VW7DaikSHqR1ofdO0dkXQ4YHrihFxrN/EwEc4UZx/DX+1A1Skry4G1ZQOG6nnhVpJnJ9jj+VZQf/9k="/>
          <p:cNvSpPr>
            <a:spLocks noChangeAspect="1" noChangeArrowheads="1"/>
          </p:cNvSpPr>
          <p:nvPr/>
        </p:nvSpPr>
        <p:spPr bwMode="auto">
          <a:xfrm>
            <a:off x="155575" y="-1096963"/>
            <a:ext cx="1819275" cy="22860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164" name="AutoShape 20" descr="data:image/jpg;base64,/9j/4AAQSkZJRgABAQAAAQABAAD/2wBDAAkGBwgHBgkIBwgKCgkLDRYPDQwMDRsUFRAWIB0iIiAdHx8kKDQsJCYxJx8fLT0tMTU3Ojo6Iys/RD84QzQ5Ojf/2wBDAQoKCg0MDRoPDxo3JR8lNzc3Nzc3Nzc3Nzc3Nzc3Nzc3Nzc3Nzc3Nzc3Nzc3Nzc3Nzc3Nzc3Nzc3Nzc3Nzc3Nzf/wAARCAC7AJUDASIAAhEBAxEB/8QAHAAAAgIDAQEAAAAAAAAAAAAABQYEBwACAwEI/8QAPRAAAgEDAgQEAwUHAwMFAAAAAQIDAAQRBSEGEjFBEyJRYTJxgQcUQpGhFSMzscHR4SRS8BYXYkNygpLx/8QAFQEBAQAAAAAAAAAAAAAAAAAAAAH/xAAWEQEBAQAAAAAAAAAAAAAAAAAAARH/2gAMAwEAAhEDEQA/ALgMsT75H51zeWIDfG9Ix/aEWyPJUW4utSAI+8SrQOkwtpSfKpqFc2VmyeZFHvVcT6hqccxJunPzrV9c1Hl5WnY/Sgeho1tMuQSq52INR5NChZuRJWGDS/p+vXsVlzsFZV3LE1tY69czzTzXrCK1RdpFXOWJ6flQEp+FlKM33oLv1YbCoxtYNJQyS3SOFwOVMgknpj1o1ZzX1+3iALDp53zInMZBttv0zmoE9raTXRVI+ULmWBubIOQV6fPFBEMF3fRSrFGySIoflbduUnsKP8PcOS29s08zMbhmIHMe3y7V7b2l/dQciSrE7BVZwnVR2B7dvyohJqs2nlIGgeQAYzGuwFBAn0S8tvFZriS6V1PMjDkjX0JPUkewzQi8gkilQOzREA4xHhVHuT603WN1JqSCTHhLnyAdcepOMfSuN7YWvhsjW4kZjkhz8R9/WgTpr+wFwtmt3EsuM+Jk4bv6/r7VOZLy1RMXDMHHMMHOf+ZFRNSsdLgmaa9kRpi2Ra2g5j8tume5Jpd1XWtTt9SluHkkikCqIoeXAAG/Ly9xjYnvQOEWq30f42261PttbumIBGffpWcN3MOt2ImNl4EigCSIgjHuM9VNERYW5b4cH0oNotVlGOZSfrUpNVU/GrCuC2SDYGtjYZ6Emgk3N8qrGyHGRvWVxlsGZVG22aypkEtrKF+nLQ670qFs7/lSdp/G10gP3pFIx1G1DtT+0a4WUJFbbDOTnrVDNdcNxyZIdfqKgtwt3506+lLY+0WU7tbn6GuqcemZcGFhv1FAyX3DkKWrFGIDJ8B29CTn02r3R7FLbTmb7m81tcEYV2GJR6jtilq44qv9Qngs9EumWZ25SGUbnvg4Panbh6x1NppbjV76WUgjwgGwpGN8AdB2wfSgMWts8FseSJRAfhhz8PsMbV7FpkU4TntkiKggDOSB868aO6urtf8AUSrbxj4VIAc+/faikQEQCrsooPLazjtlAjUCt5LWOQHKg59a6B8jrWynJoBb6cbaQPbqCMYKmvTaxTIRyR83cEUWqJdWcc6t1BI/CcUAs6OoYtFAkb46qooLe6Xc2YkmghgZz1kkYZHvgKP1Johd6ReWZaWymllUbmB3HK/tkgkUoa/qQvA0BkudLvY1J+7ToCsnurjf8vyoDmhX8lkkqXsq7Nz+cNl85GFDepHb51veXVybd9Q00rc2yAhlVgTt3GDVSwJfXtybWN2ZpGI8tyQnvkf3p4vNds+H9ItdJtZPvN1M4dktN1QD8Ix7/n8qD1+O5LeYxz2jKR13ohZ/aBZOVWRJU23OMioiaZY8TxyXcJaO5TljuFkG64GR9fWuJ4FmI8kqYNAzR8Z6VIufGx81NZSsOCbtCRzIB2xmsqifJwXMeY+Ip+dLGrcEXyOzRjmx0xTN/wBxdOA86SD/AONRLjj6xlJ5UfB9VohMk4av4SOaHr2rew0G9N5ECjQ+feVWwUXuaZl4psp8nOw6giu1xeWl1od7NalUYRnflycbZ/TNFRrHTk0vUHvNPEczJtbh3ySMeZvY5x3prteJJJJ4rSSAtJJ5SrPg577DP9KV9Jjhu4FdJp4wyHxY3GY5x0yCDsal8KaOlnqH36ZsF28GIN1PcnYDYDcn1xUFkwZCecD5CtpGxigb63HLqQtYA7HBLYGygbb0UiYyYBzQTVzgV1Q1yQHAzXVaDfNeZ3rK8NBq+CMGlrizh+01myaOZQJQPI+NwaYnU+tQ7kMwxj60HzrrNne6PqM0F4rN4Zwr56jsc4rWPXJYeYxl1dxh3UAMw9CxycewxVufaBpcFzoMrui+IuCrnr+dUdIjRuytsckH51YLR+zjWoo0eB1CRyZcLnuBuScen8qeLXVrR0LeLsCAcDoSMgVUvBGlT3kck6M6qjgKB39adYtLvXYg8scSt5VXcsfU571A0za1ZIQHlUH3rKXrjQriVlYDtjrWUFS3djeq28Mn1U1pHazgjmjP61f88dh8TJFioEtvppU/u4qJilkjl5seGQM77U06NbNLYSQiHmaZGRR65FOZsdOLbRx1IT9l6fCs90rLErAAxpzEE/02opH07WtFs4jbsbtZ4dipQNEWx6Z+eKI/t6SKyuLmUMZiqpCnXw1J22A9snA9q84k4NWxvzrFlcRyWUhDoDvyuTnf1G+c17w7ZLc3csl0skytIArlumOxB+h9s0DBwbp833X73d8weY5CnqB6n1NOVuAo82xrlDCsS4CYAGBiuF3LFBGbi7uFt4U+J3blUfWoooJEA6j616HBO3T2pH1Pizhie1kgGrsudueNHO/zFI8mrapFeGDS9ce8Rz5VbmDkfXtVReXPWZqu+F9X1mYeBcpI7A7SSL+me9ON7emxsjPKCSBkjFASZsA1ElalKX7QNJgKi5kcZO5Vc4oxaa7pt5GJ4LhGRuhzj+dFAvtEuCmikAMoLBTjpVP3Vp/oJrliGDyxhSfXDZH6VcvHYhuuHbjw3U4XxFH+7FVBNLJcaVHbRqzMH5lAHMWO+f5UiUY4Q1waNbOki83inOAOlM0XHVnzKJEYZ9FpXg4X1WSxhkaBwzIDhtjXP/pPVzuLaqLFtuNtMMfmmA+YNZVfrw5qg2MJzWUBTVLy4wojlf3GaG+PdMDmZ/8A7VYN7whFJsH3HfPWhVxwmVACvmgW7SW6Zh+9Y/Wnrha3a60uTxjznx8AHtgCgcXC1wh8r9+1NfB9pJaQXcMxyQwce+Rg/wAqg21eygh0a4t5lzb8hZUxnlI36fOuPCNmsdsjyRlSADy525j1NctY0u8u9SguJrlooIVOFVzhyfUfKiujvGtsnJnBOemKKOqoYUC1zhm31WdJr+SSZI/4cGMIPU4HU+9HIJAVHT86kbMMDpUFW679ntrf6g1xa3620UrAyQFO+MHGCB+Yrf8A6FsrjVfEiIhtFAHhAHYgYyD0Bzv6VZJt4ubIjXPrgV54aJkhBmqA+h6aNNhEPOzrnbn3IrbizK6FdtGpZ/CIVR3NEzudhQ7iIkabkjK8y83yyKgoebRr0IXkjZmWLx5UVSWRP9x7CpujXmn6fdBZdMNzKF5y1vNllAGTnBxkDr/OrlttOga0CFEeGRccrKCCD2PtvQObhOz0szzWOnqXkQquJ28oPULnpmrqE7X9XW8gifTbt5bWZSCrdVOOhz0IoHw1HD98s3mYIsAWQt7gk/2qZJw/d2U9wklv4Ucn71ADzBQMjGTvmomiKrWwRJA0pyfDVcnG259KC0ode058DxVH1olbahZSxkxyofrVWC0nG/hk0Q0yOaMOSrjfsDQPtzf2MbgF0yRWUkzmR3y0TZrKKOvxYOhQ7e1RpeLYxvyb0EuLKTOPMCO4obNZzA4IYjNEOdlxTBM3Ky7+tGtD1NLy/kt4ThxGWG/XB/zVd6ZZSGXJBo/oJ+48SWckmRE3NGzHpuD1+tA0cU3YtrdFBAZVaUn5DFQtEuS1qgdhzDf86Bcc37ScTm0SRuSK2UsB0Gd8/P0+lENGuIlunUlVGAOU7BR0+vSimiOcBgrHc77USgm26/rQHxRI/KHUKKlRSEY5W2xUBsyjG9Rp7hRgLuTUDlluJAoBC92zXPVI3srV57f95JEvNyFsc2O2T0oJ8MyCbw5JFDncDNcdaCzWMqFgo5SCfSqxXiPWFv11S7+7Cx5uVo4ny0fz96jcQcanVYU03Sy7CdsSMAc4/wA1RZ+hyc+nQqCW2xU+WIOP4hHtQLhmbl0+AOSCqAHNS9Sv4raBnd9jnIzUA7ie3gh0+T4S2O560o/Z/ZWlnpb3VwF8S4k25j+EbCoXE/Fcl+zxw5WIL0z8R/8A2l67muRawCJiqBR8PfYdqqLijFnPgLyeuNqlR29qFACKPoKpzTr26iIbxHwfUmi6axenYTOB86C0FtbUjdFPzUVlV7b61eqmPHLe+aygfZ/uSswbw8+5FC57jTM7mEb9CRmqcutVvZJn5rqQ596iLdTscvK7b9zVF2wXWnggL4YJ+VTDHZygZCEYqlLaWczIyyvv70z201yIsm4Oy9KgIcbCGzvPv4yzSKqKrAgHlO+D7ZHWhNheIVErN4WN2JOSN9sUN4snup2aSRXZYQMDHlAbpj6ihmm6jyiMS42bIA2UAd/z/Sgt7QZMCMuQJWzlMbjb+1EbjVYrKTkdckDJbblHz96VuHdWF55IMBioIYEbbZyf6D2pa1rWpLy/FrazsxBK+RM+I59877460FjXHGFrbqFTDSHcAnAA9Se1I3E/Gc+pubVDiHBJKEebHX596hzcL8RiNWkiiu1fqplwV/8Ad7VDu+GbyDE2oafJBE24MeXTHzGcUAcaiy2txDG2IpgAy+u+RtU7gZo04hgjkUEOvLhv93XaoGr2tpbuv3GaV1I83igAg+2Kg2szW9zHMrMrIwII65oL+YrbxBgdvbakfjDWOZPDVm3yOtRrfjHx7NkdhzD4VIxtStq+o+O2Sep7UEMzk3KgHJzk/n0q19O4YsptNtmmXDMgYgnpkdKp21VpJg3KzKDk49KdYOLdRjVV8QcoAUbDtVoczwpZA+Vj8ga6w8JWzepzSivF19kNkHHUYpl0PiSeaPM0YHuKiiqcK2yLhc1lQ7zi94JAqRFvXesoFS5+zu8MrMsi4J6YrnH9n96GyzKB3pvbjmyIPlx9anWGstqEBnhgxGDsX2zRCQnBlxbnMki8hPU7Vve2BsrblJ8x3Y9sDoKcUSS8unN35gg5gOw9BQ/V1xBLHIBykH3HzoB1npMerw8QWTDkMtjG8bsMhSrEgj6/zqpnDRSMGC5zirx4QlWLXYTjH3i2MftkYP8AQ0ofaTwgbDUXvrNAIZCZGHTGeuKBc0q9lS2Cxs0Zf4igCk7d89qlaDCX1ITsWBQApt1x3PoP8CoOnyR6csE9xE0rsGJRuirv+tS9MknEouZHXwi2F9XPqB9aCz7HXIzbKbrEUi9SSPpipFvxRpUoeGK4yFPK3IuUz6VWnEmrQSKBEOeQqOZnYEZ9u5+tLkOrXMAdEblDdQpIop+42udBks3MNtYvO4wsiJyn9KrZkjznJAxW8txLJDyM2U6gehqMxJxv0qo2WQJGvLs3vWsjmR1wDknAHrWrDf8AlUnS1ja8jM78kYYFz7UDjoHBV7JbCaRPM4yN+lGRwXc77L1pg4e4k02W2SKOQfu1AAJ7CjUmtWUZHNKgz71NCXDwXcKwOFIHvR3T+HZYFI5VwaOxanaSYIkXepSX1v8A7hRS3NwzJK3MAgrKaheQYzzCsoK4t+DQzoby8jVCdwg6+2/86auaCxjit4IC0eAFJYDb/ntWgs2E4MO8SnPOU+Js5HKCOn+K01DTWvJYri2bkcyL4ikgkDuaI1v52jgRSphkdi3kIbAHTpQy8heWJkJIGDs+4IqRq7Bp0dfgDhCewXHf61vcoXtTjmKEEHAyV+VAuRambBLK+QPmB1PTY+oOOu23arPvLa013SVBw0U0YaN/TI2/zVPyCSWzvLfmRvBckK3UDPQYpx+ybXTdWD6XdyfvojzQg907j6Hf5GgrriTRbzSdQnjvUbHwqQcqxOACPYDp70BW6JuFdiQI0IRSdtv719F8R6Hb63Ytb3HlcHmjYD4T/UVRvEHDF3pF40MikEE4BHb1B7igXpZWdsk989OvSuLHLZro6lSQRjBxWuKo15sjGBXhFbqo3J6DrRPR+H77V5VW1iIU4HOxwpPTA9flQCjk7msVeYdN87b1P1vTzpeqXFizB2gbkZl6E43xUBR5s0B/hoPFcgElSeoppuIjJIpLZFKemlHKLK5XvzelOujXJg5Y7uBLuIfDIp82KglWTEKFxuOlGokbAwDUuxn0l+sbRn/zTp9aYbeKxfHhshz70UDjiJXcN+VZTSltFjbFZQBcPHkrkjIGD6Vwum8BOdV/fzeVRn8Pc0UCqx5HJYEdTSpaa8NS1ZtP1SJLS/gLxxDPklUnGFz3xiiPdYi8OKDC5VWGT7H/ADXRlQWgWQMe2Ad1qTrMf+idMLkDyqe2N6h2M/PAgMbMpUcxHUEj0oFS7tzFqMjICqSjHOox9DULS530jUYdUtol5uflj3IygPmP13H0pu1aya5eaAPyKwVuZtgPcfTbFAL6CAB44mCYUIBktygAf8+poLcs7mK+s4bmFuZJkDj61A13SLfVbRre7AU48swGSh/t7UpfZxrDQS/sm5b93Llrds5wepX5Hr+dWFM8aRPJIQERSzMegA6mg+fOK9COjagYrtcBt45F3SQeo/rS60MZPlcYo9xfrL67rU93k+CGKwJ2VO359TQWJjHKsiHDKcjIBqhu4K4MbUwt9doBaqfKrjBmPsfT3q1rDS4bWJEhjARN+T39RSTwRx3AyRadrpWMqAkVwAAp9A/p8xtVluUjTnJHKo5s9sdag+ceLT4nEmqPnObqTf13oUkZ5gMHeiGoP96vricb+LM75+ZJrazgE06RnIwRk1R5pysZSpGQcDfoaedBhMb48xTYMr7/AJbUvJYmKR40wxTDZHp6+9NOlAkhtkQfhbIP0oGiz0+G5CRQNyKTzFG339j2opFCInUYxg4xS9qepNp0cVnpwDaldKPDz/6S93b39KP2ORaxxli0igZZjuT71Fb/AHtoWaIy8pVjjm7g9P61ldJbKK5w0wPMO9ZQZZXiXMEbhgTyg7jGdqF8R6dp967x3KxiVkLox2ZfcEURSSU3RaaWJrdjyxhBhlz6mg3FRMepafJzrvzJlht02ogXZavJbTjTtbJMGeWC+k656BXI7/8Al+dG9OtTbAwuoZ4yQPdeoJ96g3GniVBJfMkFrhhMZhuy9P8AhNddFu+WE22mwBdNjUJE8rczOf8AcvfHufpQStVWIRyRyxKxK5UEd+1IeoWJV/HQ9H2IHxY9aelElzE63Q5GBIKg5x2/WoVxb2zfu3iK8vRwQCp9qBOsme2uI548xzxtzoeykevzqxde1E33AN/eWpI8S0OR3U7Bh/MUl3lmiXLP4RHm5jvg49R6miWmXCyWF/oR8RY76JhGeXmw5Azge4/UUFUyHcnv6elZyeTmG/r7VbepfZxZ3mgxjTYxDqEY2djgS+zD+tV1o1lHItzbTyCKRHwFzg5wwx6DcAZO29UCYlaRgiDJJ2FWNomv3Vv9nGrLcyFjbuLa3cnOzjoPYb4+dAuB9KjuOI3hfw3MAMiqWDBlz6jqcEGmrjTQ4tM4MuYLUBYzfifGPXbH61BWyQ/u1PU8vSpllbnZ13OQNjvmiB0tltoWYjl2Ofap2n2ySo6KpLjAw2PLvVG8MUsUS3EYxyjlbI7b5xTVBc25tQ0toWkKjl5ejGolpavIsqsnmY7ZwAoHWi9hZxtbgAchzgbk4HtUEXS9PsreT9o3U7vdXOGcyr0z+EY6AU0QRLkHnjOMb1A0uFgvI4ZQjHA9qMiFJDllVj7ig8doEx4lxCmemXAzWV1NlbkDMMZ+aisopR0u506+mkkt5wCCEIY4L5I3x7Gp/wB7ie6VDGst00TtaGQZHiKN8Dsf7Gqr02aW3vZIYZGSM4JUHbtTDHLJHxJEqMVWLUgIwOig5yB+dEMFnpRnaOfVrp7yYqSqOfLG3U4QbdfWilpGgiBQASEAFj+LHT9K0OFmniUAJ4hwMdOnf6mpMEaI8qqvlHQUEO2JluLkgYyc4IwDWt3EyrkbYGcDqp9K7NvcuxxnkBziuzfx7cdnTLe5qADNGsxjchfEz5TnOKgTrIkyzwR8k0bh15fwsN8D2phESB7jC/w/h36ZJ/sKh3EMYeJgNyDnc71Q0nV7WDQW1dyRbrD4xA69PhHvnaqMla7l0Il4oltry+OJWI5lbYnPtv19qZuKp5U4Na3RyIm1VlKDpgLzAfnvSlEA3D8hIBMd2Au3QFTmgK6RFLpSPcWkZj1XSJSZV/DNCeu3pgH12xVp3sljxbwtJJaEPHKhYA7FHUZwfcHaq1V2uuIrtp8MzWMoYgAEjwid8fIUwfY87CS/gyfCMKOUPTm5iM/ltQR7e3W50a2LBAeXJOccx2GOtS7axWEGSJRjbJP4t620tE/ZUA5RjOOnsx/oKKQKE09+TbOenyoMtbTnIcMMumCGX1NErVcIqcuOXIOD6V7bKHgDNuRjBrpAoEmw6sf50HWCNo5g3VW7DaikSHqR1ofdO0dkXQ4YHrihFxrN/EwEc4UZx/DX+1A1Skry4G1ZQOG6nnhVpJnJ9jj+VZQf/9k="/>
          <p:cNvSpPr>
            <a:spLocks noChangeAspect="1" noChangeArrowheads="1"/>
          </p:cNvSpPr>
          <p:nvPr/>
        </p:nvSpPr>
        <p:spPr bwMode="auto">
          <a:xfrm>
            <a:off x="155575" y="-1096963"/>
            <a:ext cx="1819275" cy="22860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166" name="AutoShape 22" descr="data:image/jpg;base64,/9j/4AAQSkZJRgABAQAAAQABAAD/2wBDAAkGBwgHBgkIBwgKCgkLDRYPDQwMDRsUFRAWIB0iIiAdHx8kKDQsJCYxJx8fLT0tMTU3Ojo6Iys/RD84QzQ5Ojf/2wBDAQoKCg0MDRoPDxo3JR8lNzc3Nzc3Nzc3Nzc3Nzc3Nzc3Nzc3Nzc3Nzc3Nzc3Nzc3Nzc3Nzc3Nzc3Nzc3Nzc3Nzf/wAARCAC7AJUDASIAAhEBAxEB/8QAHAAAAgIDAQEAAAAAAAAAAAAABQYEBwACAwEI/8QAPRAAAgEDAgQEAwUHAwMFAAAAAQIDAAQRBSEGEjFBEyJRYTJxgQcUQpGhFSMzscHR4SRS8BYXYkNygpLx/8QAFQEBAQAAAAAAAAAAAAAAAAAAAAH/xAAWEQEBAQAAAAAAAAAAAAAAAAAAARH/2gAMAwEAAhEDEQA/ALgMsT75H51zeWIDfG9Ix/aEWyPJUW4utSAI+8SrQOkwtpSfKpqFc2VmyeZFHvVcT6hqccxJunPzrV9c1Hl5WnY/Sgeho1tMuQSq52INR5NChZuRJWGDS/p+vXsVlzsFZV3LE1tY69czzTzXrCK1RdpFXOWJ6flQEp+FlKM33oLv1YbCoxtYNJQyS3SOFwOVMgknpj1o1ZzX1+3iALDp53zInMZBttv0zmoE9raTXRVI+ULmWBubIOQV6fPFBEMF3fRSrFGySIoflbduUnsKP8PcOS29s08zMbhmIHMe3y7V7b2l/dQciSrE7BVZwnVR2B7dvyohJqs2nlIGgeQAYzGuwFBAn0S8tvFZriS6V1PMjDkjX0JPUkewzQi8gkilQOzREA4xHhVHuT603WN1JqSCTHhLnyAdcepOMfSuN7YWvhsjW4kZjkhz8R9/WgTpr+wFwtmt3EsuM+Jk4bv6/r7VOZLy1RMXDMHHMMHOf+ZFRNSsdLgmaa9kRpi2Ra2g5j8tume5Jpd1XWtTt9SluHkkikCqIoeXAAG/Ly9xjYnvQOEWq30f42261PttbumIBGffpWcN3MOt2ImNl4EigCSIgjHuM9VNERYW5b4cH0oNotVlGOZSfrUpNVU/GrCuC2SDYGtjYZ6Emgk3N8qrGyHGRvWVxlsGZVG22aypkEtrKF+nLQ670qFs7/lSdp/G10gP3pFIx1G1DtT+0a4WUJFbbDOTnrVDNdcNxyZIdfqKgtwt3506+lLY+0WU7tbn6GuqcemZcGFhv1FAyX3DkKWrFGIDJ8B29CTn02r3R7FLbTmb7m81tcEYV2GJR6jtilq44qv9Qngs9EumWZ25SGUbnvg4Panbh6x1NppbjV76WUgjwgGwpGN8AdB2wfSgMWts8FseSJRAfhhz8PsMbV7FpkU4TntkiKggDOSB868aO6urtf8AUSrbxj4VIAc+/faikQEQCrsooPLazjtlAjUCt5LWOQHKg59a6B8jrWynJoBb6cbaQPbqCMYKmvTaxTIRyR83cEUWqJdWcc6t1BI/CcUAs6OoYtFAkb46qooLe6Xc2YkmghgZz1kkYZHvgKP1Johd6ReWZaWymllUbmB3HK/tkgkUoa/qQvA0BkudLvY1J+7ToCsnurjf8vyoDmhX8lkkqXsq7Nz+cNl85GFDepHb51veXVybd9Q00rc2yAhlVgTt3GDVSwJfXtybWN2ZpGI8tyQnvkf3p4vNds+H9ItdJtZPvN1M4dktN1QD8Ix7/n8qD1+O5LeYxz2jKR13ohZ/aBZOVWRJU23OMioiaZY8TxyXcJaO5TljuFkG64GR9fWuJ4FmI8kqYNAzR8Z6VIufGx81NZSsOCbtCRzIB2xmsqifJwXMeY+Ip+dLGrcEXyOzRjmx0xTN/wBxdOA86SD/AONRLjj6xlJ5UfB9VohMk4av4SOaHr2rew0G9N5ECjQ+feVWwUXuaZl4psp8nOw6giu1xeWl1od7NalUYRnflycbZ/TNFRrHTk0vUHvNPEczJtbh3ySMeZvY5x3prteJJJJ4rSSAtJJ5SrPg577DP9KV9Jjhu4FdJp4wyHxY3GY5x0yCDsal8KaOlnqH36ZsF28GIN1PcnYDYDcn1xUFkwZCecD5CtpGxigb63HLqQtYA7HBLYGygbb0UiYyYBzQTVzgV1Q1yQHAzXVaDfNeZ3rK8NBq+CMGlrizh+01myaOZQJQPI+NwaYnU+tQ7kMwxj60HzrrNne6PqM0F4rN4Zwr56jsc4rWPXJYeYxl1dxh3UAMw9CxycewxVufaBpcFzoMrui+IuCrnr+dUdIjRuytsckH51YLR+zjWoo0eB1CRyZcLnuBuScen8qeLXVrR0LeLsCAcDoSMgVUvBGlT3kck6M6qjgKB39adYtLvXYg8scSt5VXcsfU571A0za1ZIQHlUH3rKXrjQriVlYDtjrWUFS3djeq28Mn1U1pHazgjmjP61f88dh8TJFioEtvppU/u4qJilkjl5seGQM77U06NbNLYSQiHmaZGRR65FOZsdOLbRx1IT9l6fCs90rLErAAxpzEE/02opH07WtFs4jbsbtZ4dipQNEWx6Z+eKI/t6SKyuLmUMZiqpCnXw1J22A9snA9q84k4NWxvzrFlcRyWUhDoDvyuTnf1G+c17w7ZLc3csl0skytIArlumOxB+h9s0DBwbp833X73d8weY5CnqB6n1NOVuAo82xrlDCsS4CYAGBiuF3LFBGbi7uFt4U+J3blUfWoooJEA6j616HBO3T2pH1Pizhie1kgGrsudueNHO/zFI8mrapFeGDS9ce8Rz5VbmDkfXtVReXPWZqu+F9X1mYeBcpI7A7SSL+me9ON7emxsjPKCSBkjFASZsA1ElalKX7QNJgKi5kcZO5Vc4oxaa7pt5GJ4LhGRuhzj+dFAvtEuCmikAMoLBTjpVP3Vp/oJrliGDyxhSfXDZH6VcvHYhuuHbjw3U4XxFH+7FVBNLJcaVHbRqzMH5lAHMWO+f5UiUY4Q1waNbOki83inOAOlM0XHVnzKJEYZ9FpXg4X1WSxhkaBwzIDhtjXP/pPVzuLaqLFtuNtMMfmmA+YNZVfrw5qg2MJzWUBTVLy4wojlf3GaG+PdMDmZ/8A7VYN7whFJsH3HfPWhVxwmVACvmgW7SW6Zh+9Y/Wnrha3a60uTxjznx8AHtgCgcXC1wh8r9+1NfB9pJaQXcMxyQwce+Rg/wAqg21eygh0a4t5lzb8hZUxnlI36fOuPCNmsdsjyRlSADy525j1NctY0u8u9SguJrlooIVOFVzhyfUfKiujvGtsnJnBOemKKOqoYUC1zhm31WdJr+SSZI/4cGMIPU4HU+9HIJAVHT86kbMMDpUFW679ntrf6g1xa3620UrAyQFO+MHGCB+Yrf8A6FsrjVfEiIhtFAHhAHYgYyD0Bzv6VZJt4ubIjXPrgV54aJkhBmqA+h6aNNhEPOzrnbn3IrbizK6FdtGpZ/CIVR3NEzudhQ7iIkabkjK8y83yyKgoebRr0IXkjZmWLx5UVSWRP9x7CpujXmn6fdBZdMNzKF5y1vNllAGTnBxkDr/OrlttOga0CFEeGRccrKCCD2PtvQObhOz0szzWOnqXkQquJ28oPULnpmrqE7X9XW8gifTbt5bWZSCrdVOOhz0IoHw1HD98s3mYIsAWQt7gk/2qZJw/d2U9wklv4Ucn71ADzBQMjGTvmomiKrWwRJA0pyfDVcnG259KC0ode058DxVH1olbahZSxkxyofrVWC0nG/hk0Q0yOaMOSrjfsDQPtzf2MbgF0yRWUkzmR3y0TZrKKOvxYOhQ7e1RpeLYxvyb0EuLKTOPMCO4obNZzA4IYjNEOdlxTBM3Ky7+tGtD1NLy/kt4ThxGWG/XB/zVd6ZZSGXJBo/oJ+48SWckmRE3NGzHpuD1+tA0cU3YtrdFBAZVaUn5DFQtEuS1qgdhzDf86Bcc37ScTm0SRuSK2UsB0Gd8/P0+lENGuIlunUlVGAOU7BR0+vSimiOcBgrHc77USgm26/rQHxRI/KHUKKlRSEY5W2xUBsyjG9Rp7hRgLuTUDlluJAoBC92zXPVI3srV57f95JEvNyFsc2O2T0oJ8MyCbw5JFDncDNcdaCzWMqFgo5SCfSqxXiPWFv11S7+7Cx5uVo4ny0fz96jcQcanVYU03Sy7CdsSMAc4/wA1RZ+hyc+nQqCW2xU+WIOP4hHtQLhmbl0+AOSCqAHNS9Sv4raBnd9jnIzUA7ie3gh0+T4S2O560o/Z/ZWlnpb3VwF8S4k25j+EbCoXE/Fcl+zxw5WIL0z8R/8A2l67muRawCJiqBR8PfYdqqLijFnPgLyeuNqlR29qFACKPoKpzTr26iIbxHwfUmi6axenYTOB86C0FtbUjdFPzUVlV7b61eqmPHLe+aygfZ/uSswbw8+5FC57jTM7mEb9CRmqcutVvZJn5rqQ596iLdTscvK7b9zVF2wXWnggL4YJ+VTDHZygZCEYqlLaWczIyyvv70z201yIsm4Oy9KgIcbCGzvPv4yzSKqKrAgHlO+D7ZHWhNheIVErN4WN2JOSN9sUN4snup2aSRXZYQMDHlAbpj6ihmm6jyiMS42bIA2UAd/z/Sgt7QZMCMuQJWzlMbjb+1EbjVYrKTkdckDJbblHz96VuHdWF55IMBioIYEbbZyf6D2pa1rWpLy/FrazsxBK+RM+I59877460FjXHGFrbqFTDSHcAnAA9Se1I3E/Gc+pubVDiHBJKEebHX596hzcL8RiNWkiiu1fqplwV/8Ad7VDu+GbyDE2oafJBE24MeXTHzGcUAcaiy2txDG2IpgAy+u+RtU7gZo04hgjkUEOvLhv93XaoGr2tpbuv3GaV1I83igAg+2Kg2szW9zHMrMrIwII65oL+YrbxBgdvbakfjDWOZPDVm3yOtRrfjHx7NkdhzD4VIxtStq+o+O2Sep7UEMzk3KgHJzk/n0q19O4YsptNtmmXDMgYgnpkdKp21VpJg3KzKDk49KdYOLdRjVV8QcoAUbDtVoczwpZA+Vj8ga6w8JWzepzSivF19kNkHHUYpl0PiSeaPM0YHuKiiqcK2yLhc1lQ7zi94JAqRFvXesoFS5+zu8MrMsi4J6YrnH9n96GyzKB3pvbjmyIPlx9anWGstqEBnhgxGDsX2zRCQnBlxbnMki8hPU7Vve2BsrblJ8x3Y9sDoKcUSS8unN35gg5gOw9BQ/V1xBLHIBykH3HzoB1npMerw8QWTDkMtjG8bsMhSrEgj6/zqpnDRSMGC5zirx4QlWLXYTjH3i2MftkYP8AQ0ofaTwgbDUXvrNAIZCZGHTGeuKBc0q9lS2Cxs0Zf4igCk7d89qlaDCX1ITsWBQApt1x3PoP8CoOnyR6csE9xE0rsGJRuirv+tS9MknEouZHXwi2F9XPqB9aCz7HXIzbKbrEUi9SSPpipFvxRpUoeGK4yFPK3IuUz6VWnEmrQSKBEOeQqOZnYEZ9u5+tLkOrXMAdEblDdQpIop+42udBks3MNtYvO4wsiJyn9KrZkjznJAxW8txLJDyM2U6gehqMxJxv0qo2WQJGvLs3vWsjmR1wDknAHrWrDf8AlUnS1ja8jM78kYYFz7UDjoHBV7JbCaRPM4yN+lGRwXc77L1pg4e4k02W2SKOQfu1AAJ7CjUmtWUZHNKgz71NCXDwXcKwOFIHvR3T+HZYFI5VwaOxanaSYIkXepSX1v8A7hRS3NwzJK3MAgrKaheQYzzCsoK4t+DQzoby8jVCdwg6+2/86auaCxjit4IC0eAFJYDb/ntWgs2E4MO8SnPOU+Js5HKCOn+K01DTWvJYri2bkcyL4ikgkDuaI1v52jgRSphkdi3kIbAHTpQy8heWJkJIGDs+4IqRq7Bp0dfgDhCewXHf61vcoXtTjmKEEHAyV+VAuRambBLK+QPmB1PTY+oOOu23arPvLa013SVBw0U0YaN/TI2/zVPyCSWzvLfmRvBckK3UDPQYpx+ybXTdWD6XdyfvojzQg907j6Hf5GgrriTRbzSdQnjvUbHwqQcqxOACPYDp70BW6JuFdiQI0IRSdtv719F8R6Hb63Ytb3HlcHmjYD4T/UVRvEHDF3pF40MikEE4BHb1B7igXpZWdsk989OvSuLHLZro6lSQRjBxWuKo15sjGBXhFbqo3J6DrRPR+H77V5VW1iIU4HOxwpPTA9flQCjk7msVeYdN87b1P1vTzpeqXFizB2gbkZl6E43xUBR5s0B/hoPFcgElSeoppuIjJIpLZFKemlHKLK5XvzelOujXJg5Y7uBLuIfDIp82KglWTEKFxuOlGokbAwDUuxn0l+sbRn/zTp9aYbeKxfHhshz70UDjiJXcN+VZTSltFjbFZQBcPHkrkjIGD6Vwum8BOdV/fzeVRn8Pc0UCqx5HJYEdTSpaa8NS1ZtP1SJLS/gLxxDPklUnGFz3xiiPdYi8OKDC5VWGT7H/ADXRlQWgWQMe2Ad1qTrMf+idMLkDyqe2N6h2M/PAgMbMpUcxHUEj0oFS7tzFqMjICqSjHOox9DULS530jUYdUtol5uflj3IygPmP13H0pu1aya5eaAPyKwVuZtgPcfTbFAL6CAB44mCYUIBktygAf8+poLcs7mK+s4bmFuZJkDj61A13SLfVbRre7AU48swGSh/t7UpfZxrDQS/sm5b93Llrds5wepX5Hr+dWFM8aRPJIQERSzMegA6mg+fOK9COjagYrtcBt45F3SQeo/rS60MZPlcYo9xfrL67rU93k+CGKwJ2VO359TQWJjHKsiHDKcjIBqhu4K4MbUwt9doBaqfKrjBmPsfT3q1rDS4bWJEhjARN+T39RSTwRx3AyRadrpWMqAkVwAAp9A/p8xtVluUjTnJHKo5s9sdag+ceLT4nEmqPnObqTf13oUkZ5gMHeiGoP96vricb+LM75+ZJrazgE06RnIwRk1R5pysZSpGQcDfoaedBhMb48xTYMr7/AJbUvJYmKR40wxTDZHp6+9NOlAkhtkQfhbIP0oGiz0+G5CRQNyKTzFG339j2opFCInUYxg4xS9qepNp0cVnpwDaldKPDz/6S93b39KP2ORaxxli0igZZjuT71Fb/AHtoWaIy8pVjjm7g9P61ldJbKK5w0wPMO9ZQZZXiXMEbhgTyg7jGdqF8R6dp967x3KxiVkLox2ZfcEURSSU3RaaWJrdjyxhBhlz6mg3FRMepafJzrvzJlht02ogXZavJbTjTtbJMGeWC+k656BXI7/8Al+dG9OtTbAwuoZ4yQPdeoJ96g3GniVBJfMkFrhhMZhuy9P8AhNddFu+WE22mwBdNjUJE8rczOf8AcvfHufpQStVWIRyRyxKxK5UEd+1IeoWJV/HQ9H2IHxY9aelElzE63Q5GBIKg5x2/WoVxb2zfu3iK8vRwQCp9qBOsme2uI548xzxtzoeykevzqxde1E33AN/eWpI8S0OR3U7Bh/MUl3lmiXLP4RHm5jvg49R6miWmXCyWF/oR8RY76JhGeXmw5Azge4/UUFUyHcnv6elZyeTmG/r7VbepfZxZ3mgxjTYxDqEY2djgS+zD+tV1o1lHItzbTyCKRHwFzg5wwx6DcAZO29UCYlaRgiDJJ2FWNomv3Vv9nGrLcyFjbuLa3cnOzjoPYb4+dAuB9KjuOI3hfw3MAMiqWDBlz6jqcEGmrjTQ4tM4MuYLUBYzfifGPXbH61BWyQ/u1PU8vSpllbnZ13OQNjvmiB0tltoWYjl2Ofap2n2ySo6KpLjAw2PLvVG8MUsUS3EYxyjlbI7b5xTVBc25tQ0toWkKjl5ejGolpavIsqsnmY7ZwAoHWi9hZxtbgAchzgbk4HtUEXS9PsreT9o3U7vdXOGcyr0z+EY6AU0QRLkHnjOMb1A0uFgvI4ZQjHA9qMiFJDllVj7ig8doEx4lxCmemXAzWV1NlbkDMMZ+aisopR0u506+mkkt5wCCEIY4L5I3x7Gp/wB7ie6VDGst00TtaGQZHiKN8Dsf7Gqr02aW3vZIYZGSM4JUHbtTDHLJHxJEqMVWLUgIwOig5yB+dEMFnpRnaOfVrp7yYqSqOfLG3U4QbdfWilpGgiBQASEAFj+LHT9K0OFmniUAJ4hwMdOnf6mpMEaI8qqvlHQUEO2JluLkgYyc4IwDWt3EyrkbYGcDqp9K7NvcuxxnkBziuzfx7cdnTLe5qADNGsxjchfEz5TnOKgTrIkyzwR8k0bh15fwsN8D2phESB7jC/w/h36ZJ/sKh3EMYeJgNyDnc71Q0nV7WDQW1dyRbrD4xA69PhHvnaqMla7l0Il4oltry+OJWI5lbYnPtv19qZuKp5U4Na3RyIm1VlKDpgLzAfnvSlEA3D8hIBMd2Au3QFTmgK6RFLpSPcWkZj1XSJSZV/DNCeu3pgH12xVp3sljxbwtJJaEPHKhYA7FHUZwfcHaq1V2uuIrtp8MzWMoYgAEjwid8fIUwfY87CS/gyfCMKOUPTm5iM/ltQR7e3W50a2LBAeXJOccx2GOtS7axWEGSJRjbJP4t620tE/ZUA5RjOOnsx/oKKQKE09+TbOenyoMtbTnIcMMumCGX1NErVcIqcuOXIOD6V7bKHgDNuRjBrpAoEmw6sf50HWCNo5g3VW7DaikSHqR1ofdO0dkXQ4YHrihFxrN/EwEc4UZx/DX+1A1Skry4G1ZQOG6nnhVpJnJ9jj+VZQf/9k="/>
          <p:cNvSpPr>
            <a:spLocks noChangeAspect="1" noChangeArrowheads="1"/>
          </p:cNvSpPr>
          <p:nvPr/>
        </p:nvSpPr>
        <p:spPr bwMode="auto">
          <a:xfrm>
            <a:off x="155575" y="-1096963"/>
            <a:ext cx="1819275" cy="22860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168" name="AutoShape 24" descr="data:image/jpg;base64,/9j/4AAQSkZJRgABAQAAAQABAAD/2wBDAAkGBwgHBgkIBwgKCgkLDRYPDQwMDRsUFRAWIB0iIiAdHx8kKDQsJCYxJx8fLT0tMTU3Ojo6Iys/RD84QzQ5Ojf/2wBDAQoKCg0MDRoPDxo3JR8lNzc3Nzc3Nzc3Nzc3Nzc3Nzc3Nzc3Nzc3Nzc3Nzc3Nzc3Nzc3Nzc3Nzc3Nzc3Nzc3Nzf/wAARCAC7AJUDASIAAhEBAxEB/8QAHAAAAgIDAQEAAAAAAAAAAAAABQYEBwACAwEI/8QAPRAAAgEDAgQEAwUHAwMFAAAAAQIDAAQRBSEGEjFBEyJRYTJxgQcUQpGhFSMzscHR4SRS8BYXYkNygpLx/8QAFQEBAQAAAAAAAAAAAAAAAAAAAAH/xAAWEQEBAQAAAAAAAAAAAAAAAAAAARH/2gAMAwEAAhEDEQA/ALgMsT75H51zeWIDfG9Ix/aEWyPJUW4utSAI+8SrQOkwtpSfKpqFc2VmyeZFHvVcT6hqccxJunPzrV9c1Hl5WnY/Sgeho1tMuQSq52INR5NChZuRJWGDS/p+vXsVlzsFZV3LE1tY69czzTzXrCK1RdpFXOWJ6flQEp+FlKM33oLv1YbCoxtYNJQyS3SOFwOVMgknpj1o1ZzX1+3iALDp53zInMZBttv0zmoE9raTXRVI+ULmWBubIOQV6fPFBEMF3fRSrFGySIoflbduUnsKP8PcOS29s08zMbhmIHMe3y7V7b2l/dQciSrE7BVZwnVR2B7dvyohJqs2nlIGgeQAYzGuwFBAn0S8tvFZriS6V1PMjDkjX0JPUkewzQi8gkilQOzREA4xHhVHuT603WN1JqSCTHhLnyAdcepOMfSuN7YWvhsjW4kZjkhz8R9/WgTpr+wFwtmt3EsuM+Jk4bv6/r7VOZLy1RMXDMHHMMHOf+ZFRNSsdLgmaa9kRpi2Ra2g5j8tume5Jpd1XWtTt9SluHkkikCqIoeXAAG/Ly9xjYnvQOEWq30f42261PttbumIBGffpWcN3MOt2ImNl4EigCSIgjHuM9VNERYW5b4cH0oNotVlGOZSfrUpNVU/GrCuC2SDYGtjYZ6Emgk3N8qrGyHGRvWVxlsGZVG22aypkEtrKF+nLQ670qFs7/lSdp/G10gP3pFIx1G1DtT+0a4WUJFbbDOTnrVDNdcNxyZIdfqKgtwt3506+lLY+0WU7tbn6GuqcemZcGFhv1FAyX3DkKWrFGIDJ8B29CTn02r3R7FLbTmb7m81tcEYV2GJR6jtilq44qv9Qngs9EumWZ25SGUbnvg4Panbh6x1NppbjV76WUgjwgGwpGN8AdB2wfSgMWts8FseSJRAfhhz8PsMbV7FpkU4TntkiKggDOSB868aO6urtf8AUSrbxj4VIAc+/faikQEQCrsooPLazjtlAjUCt5LWOQHKg59a6B8jrWynJoBb6cbaQPbqCMYKmvTaxTIRyR83cEUWqJdWcc6t1BI/CcUAs6OoYtFAkb46qooLe6Xc2YkmghgZz1kkYZHvgKP1Johd6ReWZaWymllUbmB3HK/tkgkUoa/qQvA0BkudLvY1J+7ToCsnurjf8vyoDmhX8lkkqXsq7Nz+cNl85GFDepHb51veXVybd9Q00rc2yAhlVgTt3GDVSwJfXtybWN2ZpGI8tyQnvkf3p4vNds+H9ItdJtZPvN1M4dktN1QD8Ix7/n8qD1+O5LeYxz2jKR13ohZ/aBZOVWRJU23OMioiaZY8TxyXcJaO5TljuFkG64GR9fWuJ4FmI8kqYNAzR8Z6VIufGx81NZSsOCbtCRzIB2xmsqifJwXMeY+Ip+dLGrcEXyOzRjmx0xTN/wBxdOA86SD/AONRLjj6xlJ5UfB9VohMk4av4SOaHr2rew0G9N5ECjQ+feVWwUXuaZl4psp8nOw6giu1xeWl1od7NalUYRnflycbZ/TNFRrHTk0vUHvNPEczJtbh3ySMeZvY5x3prteJJJJ4rSSAtJJ5SrPg577DP9KV9Jjhu4FdJp4wyHxY3GY5x0yCDsal8KaOlnqH36ZsF28GIN1PcnYDYDcn1xUFkwZCecD5CtpGxigb63HLqQtYA7HBLYGygbb0UiYyYBzQTVzgV1Q1yQHAzXVaDfNeZ3rK8NBq+CMGlrizh+01myaOZQJQPI+NwaYnU+tQ7kMwxj60HzrrNne6PqM0F4rN4Zwr56jsc4rWPXJYeYxl1dxh3UAMw9CxycewxVufaBpcFzoMrui+IuCrnr+dUdIjRuytsckH51YLR+zjWoo0eB1CRyZcLnuBuScen8qeLXVrR0LeLsCAcDoSMgVUvBGlT3kck6M6qjgKB39adYtLvXYg8scSt5VXcsfU571A0za1ZIQHlUH3rKXrjQriVlYDtjrWUFS3djeq28Mn1U1pHazgjmjP61f88dh8TJFioEtvppU/u4qJilkjl5seGQM77U06NbNLYSQiHmaZGRR65FOZsdOLbRx1IT9l6fCs90rLErAAxpzEE/02opH07WtFs4jbsbtZ4dipQNEWx6Z+eKI/t6SKyuLmUMZiqpCnXw1J22A9snA9q84k4NWxvzrFlcRyWUhDoDvyuTnf1G+c17w7ZLc3csl0skytIArlumOxB+h9s0DBwbp833X73d8weY5CnqB6n1NOVuAo82xrlDCsS4CYAGBiuF3LFBGbi7uFt4U+J3blUfWoooJEA6j616HBO3T2pH1Pizhie1kgGrsudueNHO/zFI8mrapFeGDS9ce8Rz5VbmDkfXtVReXPWZqu+F9X1mYeBcpI7A7SSL+me9ON7emxsjPKCSBkjFASZsA1ElalKX7QNJgKi5kcZO5Vc4oxaa7pt5GJ4LhGRuhzj+dFAvtEuCmikAMoLBTjpVP3Vp/oJrliGDyxhSfXDZH6VcvHYhuuHbjw3U4XxFH+7FVBNLJcaVHbRqzMH5lAHMWO+f5UiUY4Q1waNbOki83inOAOlM0XHVnzKJEYZ9FpXg4X1WSxhkaBwzIDhtjXP/pPVzuLaqLFtuNtMMfmmA+YNZVfrw5qg2MJzWUBTVLy4wojlf3GaG+PdMDmZ/8A7VYN7whFJsH3HfPWhVxwmVACvmgW7SW6Zh+9Y/Wnrha3a60uTxjznx8AHtgCgcXC1wh8r9+1NfB9pJaQXcMxyQwce+Rg/wAqg21eygh0a4t5lzb8hZUxnlI36fOuPCNmsdsjyRlSADy525j1NctY0u8u9SguJrlooIVOFVzhyfUfKiujvGtsnJnBOemKKOqoYUC1zhm31WdJr+SSZI/4cGMIPU4HU+9HIJAVHT86kbMMDpUFW679ntrf6g1xa3620UrAyQFO+MHGCB+Yrf8A6FsrjVfEiIhtFAHhAHYgYyD0Bzv6VZJt4ubIjXPrgV54aJkhBmqA+h6aNNhEPOzrnbn3IrbizK6FdtGpZ/CIVR3NEzudhQ7iIkabkjK8y83yyKgoebRr0IXkjZmWLx5UVSWRP9x7CpujXmn6fdBZdMNzKF5y1vNllAGTnBxkDr/OrlttOga0CFEeGRccrKCCD2PtvQObhOz0szzWOnqXkQquJ28oPULnpmrqE7X9XW8gifTbt5bWZSCrdVOOhz0IoHw1HD98s3mYIsAWQt7gk/2qZJw/d2U9wklv4Ucn71ADzBQMjGTvmomiKrWwRJA0pyfDVcnG259KC0ode058DxVH1olbahZSxkxyofrVWC0nG/hk0Q0yOaMOSrjfsDQPtzf2MbgF0yRWUkzmR3y0TZrKKOvxYOhQ7e1RpeLYxvyb0EuLKTOPMCO4obNZzA4IYjNEOdlxTBM3Ky7+tGtD1NLy/kt4ThxGWG/XB/zVd6ZZSGXJBo/oJ+48SWckmRE3NGzHpuD1+tA0cU3YtrdFBAZVaUn5DFQtEuS1qgdhzDf86Bcc37ScTm0SRuSK2UsB0Gd8/P0+lENGuIlunUlVGAOU7BR0+vSimiOcBgrHc77USgm26/rQHxRI/KHUKKlRSEY5W2xUBsyjG9Rp7hRgLuTUDlluJAoBC92zXPVI3srV57f95JEvNyFsc2O2T0oJ8MyCbw5JFDncDNcdaCzWMqFgo5SCfSqxXiPWFv11S7+7Cx5uVo4ny0fz96jcQcanVYU03Sy7CdsSMAc4/wA1RZ+hyc+nQqCW2xU+WIOP4hHtQLhmbl0+AOSCqAHNS9Sv4raBnd9jnIzUA7ie3gh0+T4S2O560o/Z/ZWlnpb3VwF8S4k25j+EbCoXE/Fcl+zxw5WIL0z8R/8A2l67muRawCJiqBR8PfYdqqLijFnPgLyeuNqlR29qFACKPoKpzTr26iIbxHwfUmi6axenYTOB86C0FtbUjdFPzUVlV7b61eqmPHLe+aygfZ/uSswbw8+5FC57jTM7mEb9CRmqcutVvZJn5rqQ596iLdTscvK7b9zVF2wXWnggL4YJ+VTDHZygZCEYqlLaWczIyyvv70z201yIsm4Oy9KgIcbCGzvPv4yzSKqKrAgHlO+D7ZHWhNheIVErN4WN2JOSN9sUN4snup2aSRXZYQMDHlAbpj6ihmm6jyiMS42bIA2UAd/z/Sgt7QZMCMuQJWzlMbjb+1EbjVYrKTkdckDJbblHz96VuHdWF55IMBioIYEbbZyf6D2pa1rWpLy/FrazsxBK+RM+I59877460FjXHGFrbqFTDSHcAnAA9Se1I3E/Gc+pubVDiHBJKEebHX596hzcL8RiNWkiiu1fqplwV/8Ad7VDu+GbyDE2oafJBE24MeXTHzGcUAcaiy2txDG2IpgAy+u+RtU7gZo04hgjkUEOvLhv93XaoGr2tpbuv3GaV1I83igAg+2Kg2szW9zHMrMrIwII65oL+YrbxBgdvbakfjDWOZPDVm3yOtRrfjHx7NkdhzD4VIxtStq+o+O2Sep7UEMzk3KgHJzk/n0q19O4YsptNtmmXDMgYgnpkdKp21VpJg3KzKDk49KdYOLdRjVV8QcoAUbDtVoczwpZA+Vj8ga6w8JWzepzSivF19kNkHHUYpl0PiSeaPM0YHuKiiqcK2yLhc1lQ7zi94JAqRFvXesoFS5+zu8MrMsi4J6YrnH9n96GyzKB3pvbjmyIPlx9anWGstqEBnhgxGDsX2zRCQnBlxbnMki8hPU7Vve2BsrblJ8x3Y9sDoKcUSS8unN35gg5gOw9BQ/V1xBLHIBykH3HzoB1npMerw8QWTDkMtjG8bsMhSrEgj6/zqpnDRSMGC5zirx4QlWLXYTjH3i2MftkYP8AQ0ofaTwgbDUXvrNAIZCZGHTGeuKBc0q9lS2Cxs0Zf4igCk7d89qlaDCX1ITsWBQApt1x3PoP8CoOnyR6csE9xE0rsGJRuirv+tS9MknEouZHXwi2F9XPqB9aCz7HXIzbKbrEUi9SSPpipFvxRpUoeGK4yFPK3IuUz6VWnEmrQSKBEOeQqOZnYEZ9u5+tLkOrXMAdEblDdQpIop+42udBks3MNtYvO4wsiJyn9KrZkjznJAxW8txLJDyM2U6gehqMxJxv0qo2WQJGvLs3vWsjmR1wDknAHrWrDf8AlUnS1ja8jM78kYYFz7UDjoHBV7JbCaRPM4yN+lGRwXc77L1pg4e4k02W2SKOQfu1AAJ7CjUmtWUZHNKgz71NCXDwXcKwOFIHvR3T+HZYFI5VwaOxanaSYIkXepSX1v8A7hRS3NwzJK3MAgrKaheQYzzCsoK4t+DQzoby8jVCdwg6+2/86auaCxjit4IC0eAFJYDb/ntWgs2E4MO8SnPOU+Js5HKCOn+K01DTWvJYri2bkcyL4ikgkDuaI1v52jgRSphkdi3kIbAHTpQy8heWJkJIGDs+4IqRq7Bp0dfgDhCewXHf61vcoXtTjmKEEHAyV+VAuRambBLK+QPmB1PTY+oOOu23arPvLa013SVBw0U0YaN/TI2/zVPyCSWzvLfmRvBckK3UDPQYpx+ybXTdWD6XdyfvojzQg907j6Hf5GgrriTRbzSdQnjvUbHwqQcqxOACPYDp70BW6JuFdiQI0IRSdtv719F8R6Hb63Ytb3HlcHmjYD4T/UVRvEHDF3pF40MikEE4BHb1B7igXpZWdsk989OvSuLHLZro6lSQRjBxWuKo15sjGBXhFbqo3J6DrRPR+H77V5VW1iIU4HOxwpPTA9flQCjk7msVeYdN87b1P1vTzpeqXFizB2gbkZl6E43xUBR5s0B/hoPFcgElSeoppuIjJIpLZFKemlHKLK5XvzelOujXJg5Y7uBLuIfDIp82KglWTEKFxuOlGokbAwDUuxn0l+sbRn/zTp9aYbeKxfHhshz70UDjiJXcN+VZTSltFjbFZQBcPHkrkjIGD6Vwum8BOdV/fzeVRn8Pc0UCqx5HJYEdTSpaa8NS1ZtP1SJLS/gLxxDPklUnGFz3xiiPdYi8OKDC5VWGT7H/ADXRlQWgWQMe2Ad1qTrMf+idMLkDyqe2N6h2M/PAgMbMpUcxHUEj0oFS7tzFqMjICqSjHOox9DULS530jUYdUtol5uflj3IygPmP13H0pu1aya5eaAPyKwVuZtgPcfTbFAL6CAB44mCYUIBktygAf8+poLcs7mK+s4bmFuZJkDj61A13SLfVbRre7AU48swGSh/t7UpfZxrDQS/sm5b93Llrds5wepX5Hr+dWFM8aRPJIQERSzMegA6mg+fOK9COjagYrtcBt45F3SQeo/rS60MZPlcYo9xfrL67rU93k+CGKwJ2VO359TQWJjHKsiHDKcjIBqhu4K4MbUwt9doBaqfKrjBmPsfT3q1rDS4bWJEhjARN+T39RSTwRx3AyRadrpWMqAkVwAAp9A/p8xtVluUjTnJHKo5s9sdag+ceLT4nEmqPnObqTf13oUkZ5gMHeiGoP96vricb+LM75+ZJrazgE06RnIwRk1R5pysZSpGQcDfoaedBhMb48xTYMr7/AJbUvJYmKR40wxTDZHp6+9NOlAkhtkQfhbIP0oGiz0+G5CRQNyKTzFG339j2opFCInUYxg4xS9qepNp0cVnpwDaldKPDz/6S93b39KP2ORaxxli0igZZjuT71Fb/AHtoWaIy8pVjjm7g9P61ldJbKK5w0wPMO9ZQZZXiXMEbhgTyg7jGdqF8R6dp967x3KxiVkLox2ZfcEURSSU3RaaWJrdjyxhBhlz6mg3FRMepafJzrvzJlht02ogXZavJbTjTtbJMGeWC+k656BXI7/8Al+dG9OtTbAwuoZ4yQPdeoJ96g3GniVBJfMkFrhhMZhuy9P8AhNddFu+WE22mwBdNjUJE8rczOf8AcvfHufpQStVWIRyRyxKxK5UEd+1IeoWJV/HQ9H2IHxY9aelElzE63Q5GBIKg5x2/WoVxb2zfu3iK8vRwQCp9qBOsme2uI548xzxtzoeykevzqxde1E33AN/eWpI8S0OR3U7Bh/MUl3lmiXLP4RHm5jvg49R6miWmXCyWF/oR8RY76JhGeXmw5Azge4/UUFUyHcnv6elZyeTmG/r7VbepfZxZ3mgxjTYxDqEY2djgS+zD+tV1o1lHItzbTyCKRHwFzg5wwx6DcAZO29UCYlaRgiDJJ2FWNomv3Vv9nGrLcyFjbuLa3cnOzjoPYb4+dAuB9KjuOI3hfw3MAMiqWDBlz6jqcEGmrjTQ4tM4MuYLUBYzfifGPXbH61BWyQ/u1PU8vSpllbnZ13OQNjvmiB0tltoWYjl2Ofap2n2ySo6KpLjAw2PLvVG8MUsUS3EYxyjlbI7b5xTVBc25tQ0toWkKjl5ejGolpavIsqsnmY7ZwAoHWi9hZxtbgAchzgbk4HtUEXS9PsreT9o3U7vdXOGcyr0z+EY6AU0QRLkHnjOMb1A0uFgvI4ZQjHA9qMiFJDllVj7ig8doEx4lxCmemXAzWV1NlbkDMMZ+aisopR0u506+mkkt5wCCEIY4L5I3x7Gp/wB7ie6VDGst00TtaGQZHiKN8Dsf7Gqr02aW3vZIYZGSM4JUHbtTDHLJHxJEqMVWLUgIwOig5yB+dEMFnpRnaOfVrp7yYqSqOfLG3U4QbdfWilpGgiBQASEAFj+LHT9K0OFmniUAJ4hwMdOnf6mpMEaI8qqvlHQUEO2JluLkgYyc4IwDWt3EyrkbYGcDqp9K7NvcuxxnkBziuzfx7cdnTLe5qADNGsxjchfEz5TnOKgTrIkyzwR8k0bh15fwsN8D2phESB7jC/w/h36ZJ/sKh3EMYeJgNyDnc71Q0nV7WDQW1dyRbrD4xA69PhHvnaqMla7l0Il4oltry+OJWI5lbYnPtv19qZuKp5U4Na3RyIm1VlKDpgLzAfnvSlEA3D8hIBMd2Au3QFTmgK6RFLpSPcWkZj1XSJSZV/DNCeu3pgH12xVp3sljxbwtJJaEPHKhYA7FHUZwfcHaq1V2uuIrtp8MzWMoYgAEjwid8fIUwfY87CS/gyfCMKOUPTm5iM/ltQR7e3W50a2LBAeXJOccx2GOtS7axWEGSJRjbJP4t620tE/ZUA5RjOOnsx/oKKQKE09+TbOenyoMtbTnIcMMumCGX1NErVcIqcuOXIOD6V7bKHgDNuRjBrpAoEmw6sf50HWCNo5g3VW7DaikSHqR1ofdO0dkXQ4YHrihFxrN/EwEc4UZx/DX+1A1Skry4G1ZQOG6nnhVpJnJ9jj+VZQf/9k="/>
          <p:cNvSpPr>
            <a:spLocks noChangeAspect="1" noChangeArrowheads="1"/>
          </p:cNvSpPr>
          <p:nvPr/>
        </p:nvSpPr>
        <p:spPr bwMode="auto">
          <a:xfrm>
            <a:off x="155575" y="-1096963"/>
            <a:ext cx="1819275" cy="22860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170" name="AutoShape 26" descr="data:image/jpg;base64,/9j/4AAQSkZJRgABAQAAAQABAAD/2wBDAAkGBwgHBgkIBwgKCgkLDRYPDQwMDRsUFRAWIB0iIiAdHx8kKDQsJCYxJx8fLT0tMTU3Ojo6Iys/RD84QzQ5Ojf/2wBDAQoKCg0MDRoPDxo3JR8lNzc3Nzc3Nzc3Nzc3Nzc3Nzc3Nzc3Nzc3Nzc3Nzc3Nzc3Nzc3Nzc3Nzc3Nzc3Nzc3Nzf/wAARCAC7AJUDASIAAhEBAxEB/8QAHAAAAgIDAQEAAAAAAAAAAAAABQYEBwACAwEI/8QAPRAAAgEDAgQEAwUHAwMFAAAAAQIDAAQRBSEGEjFBEyJRYTJxgQcUQpGhFSMzscHR4SRS8BYXYkNygpLx/8QAFQEBAQAAAAAAAAAAAAAAAAAAAAH/xAAWEQEBAQAAAAAAAAAAAAAAAAAAARH/2gAMAwEAAhEDEQA/ALgMsT75H51zeWIDfG9Ix/aEWyPJUW4utSAI+8SrQOkwtpSfKpqFc2VmyeZFHvVcT6hqccxJunPzrV9c1Hl5WnY/Sgeho1tMuQSq52INR5NChZuRJWGDS/p+vXsVlzsFZV3LE1tY69czzTzXrCK1RdpFXOWJ6flQEp+FlKM33oLv1YbCoxtYNJQyS3SOFwOVMgknpj1o1ZzX1+3iALDp53zInMZBttv0zmoE9raTXRVI+ULmWBubIOQV6fPFBEMF3fRSrFGySIoflbduUnsKP8PcOS29s08zMbhmIHMe3y7V7b2l/dQciSrE7BVZwnVR2B7dvyohJqs2nlIGgeQAYzGuwFBAn0S8tvFZriS6V1PMjDkjX0JPUkewzQi8gkilQOzREA4xHhVHuT603WN1JqSCTHhLnyAdcepOMfSuN7YWvhsjW4kZjkhz8R9/WgTpr+wFwtmt3EsuM+Jk4bv6/r7VOZLy1RMXDMHHMMHOf+ZFRNSsdLgmaa9kRpi2Ra2g5j8tume5Jpd1XWtTt9SluHkkikCqIoeXAAG/Ly9xjYnvQOEWq30f42261PttbumIBGffpWcN3MOt2ImNl4EigCSIgjHuM9VNERYW5b4cH0oNotVlGOZSfrUpNVU/GrCuC2SDYGtjYZ6Emgk3N8qrGyHGRvWVxlsGZVG22aypkEtrKF+nLQ670qFs7/lSdp/G10gP3pFIx1G1DtT+0a4WUJFbbDOTnrVDNdcNxyZIdfqKgtwt3506+lLY+0WU7tbn6GuqcemZcGFhv1FAyX3DkKWrFGIDJ8B29CTn02r3R7FLbTmb7m81tcEYV2GJR6jtilq44qv9Qngs9EumWZ25SGUbnvg4Panbh6x1NppbjV76WUgjwgGwpGN8AdB2wfSgMWts8FseSJRAfhhz8PsMbV7FpkU4TntkiKggDOSB868aO6urtf8AUSrbxj4VIAc+/faikQEQCrsooPLazjtlAjUCt5LWOQHKg59a6B8jrWynJoBb6cbaQPbqCMYKmvTaxTIRyR83cEUWqJdWcc6t1BI/CcUAs6OoYtFAkb46qooLe6Xc2YkmghgZz1kkYZHvgKP1Johd6ReWZaWymllUbmB3HK/tkgkUoa/qQvA0BkudLvY1J+7ToCsnurjf8vyoDmhX8lkkqXsq7Nz+cNl85GFDepHb51veXVybd9Q00rc2yAhlVgTt3GDVSwJfXtybWN2ZpGI8tyQnvkf3p4vNds+H9ItdJtZPvN1M4dktN1QD8Ix7/n8qD1+O5LeYxz2jKR13ohZ/aBZOVWRJU23OMioiaZY8TxyXcJaO5TljuFkG64GR9fWuJ4FmI8kqYNAzR8Z6VIufGx81NZSsOCbtCRzIB2xmsqifJwXMeY+Ip+dLGrcEXyOzRjmx0xTN/wBxdOA86SD/AONRLjj6xlJ5UfB9VohMk4av4SOaHr2rew0G9N5ECjQ+feVWwUXuaZl4psp8nOw6giu1xeWl1od7NalUYRnflycbZ/TNFRrHTk0vUHvNPEczJtbh3ySMeZvY5x3prteJJJJ4rSSAtJJ5SrPg577DP9KV9Jjhu4FdJp4wyHxY3GY5x0yCDsal8KaOlnqH36ZsF28GIN1PcnYDYDcn1xUFkwZCecD5CtpGxigb63HLqQtYA7HBLYGygbb0UiYyYBzQTVzgV1Q1yQHAzXVaDfNeZ3rK8NBq+CMGlrizh+01myaOZQJQPI+NwaYnU+tQ7kMwxj60HzrrNne6PqM0F4rN4Zwr56jsc4rWPXJYeYxl1dxh3UAMw9CxycewxVufaBpcFzoMrui+IuCrnr+dUdIjRuytsckH51YLR+zjWoo0eB1CRyZcLnuBuScen8qeLXVrR0LeLsCAcDoSMgVUvBGlT3kck6M6qjgKB39adYtLvXYg8scSt5VXcsfU571A0za1ZIQHlUH3rKXrjQriVlYDtjrWUFS3djeq28Mn1U1pHazgjmjP61f88dh8TJFioEtvppU/u4qJilkjl5seGQM77U06NbNLYSQiHmaZGRR65FOZsdOLbRx1IT9l6fCs90rLErAAxpzEE/02opH07WtFs4jbsbtZ4dipQNEWx6Z+eKI/t6SKyuLmUMZiqpCnXw1J22A9snA9q84k4NWxvzrFlcRyWUhDoDvyuTnf1G+c17w7ZLc3csl0skytIArlumOxB+h9s0DBwbp833X73d8weY5CnqB6n1NOVuAo82xrlDCsS4CYAGBiuF3LFBGbi7uFt4U+J3blUfWoooJEA6j616HBO3T2pH1Pizhie1kgGrsudueNHO/zFI8mrapFeGDS9ce8Rz5VbmDkfXtVReXPWZqu+F9X1mYeBcpI7A7SSL+me9ON7emxsjPKCSBkjFASZsA1ElalKX7QNJgKi5kcZO5Vc4oxaa7pt5GJ4LhGRuhzj+dFAvtEuCmikAMoLBTjpVP3Vp/oJrliGDyxhSfXDZH6VcvHYhuuHbjw3U4XxFH+7FVBNLJcaVHbRqzMH5lAHMWO+f5UiUY4Q1waNbOki83inOAOlM0XHVnzKJEYZ9FpXg4X1WSxhkaBwzIDhtjXP/pPVzuLaqLFtuNtMMfmmA+YNZVfrw5qg2MJzWUBTVLy4wojlf3GaG+PdMDmZ/8A7VYN7whFJsH3HfPWhVxwmVACvmgW7SW6Zh+9Y/Wnrha3a60uTxjznx8AHtgCgcXC1wh8r9+1NfB9pJaQXcMxyQwce+Rg/wAqg21eygh0a4t5lzb8hZUxnlI36fOuPCNmsdsjyRlSADy525j1NctY0u8u9SguJrlooIVOFVzhyfUfKiujvGtsnJnBOemKKOqoYUC1zhm31WdJr+SSZI/4cGMIPU4HU+9HIJAVHT86kbMMDpUFW679ntrf6g1xa3620UrAyQFO+MHGCB+Yrf8A6FsrjVfEiIhtFAHhAHYgYyD0Bzv6VZJt4ubIjXPrgV54aJkhBmqA+h6aNNhEPOzrnbn3IrbizK6FdtGpZ/CIVR3NEzudhQ7iIkabkjK8y83yyKgoebRr0IXkjZmWLx5UVSWRP9x7CpujXmn6fdBZdMNzKF5y1vNllAGTnBxkDr/OrlttOga0CFEeGRccrKCCD2PtvQObhOz0szzWOnqXkQquJ28oPULnpmrqE7X9XW8gifTbt5bWZSCrdVOOhz0IoHw1HD98s3mYIsAWQt7gk/2qZJw/d2U9wklv4Ucn71ADzBQMjGTvmomiKrWwRJA0pyfDVcnG259KC0ode058DxVH1olbahZSxkxyofrVWC0nG/hk0Q0yOaMOSrjfsDQPtzf2MbgF0yRWUkzmR3y0TZrKKOvxYOhQ7e1RpeLYxvyb0EuLKTOPMCO4obNZzA4IYjNEOdlxTBM3Ky7+tGtD1NLy/kt4ThxGWG/XB/zVd6ZZSGXJBo/oJ+48SWckmRE3NGzHpuD1+tA0cU3YtrdFBAZVaUn5DFQtEuS1qgdhzDf86Bcc37ScTm0SRuSK2UsB0Gd8/P0+lENGuIlunUlVGAOU7BR0+vSimiOcBgrHc77USgm26/rQHxRI/KHUKKlRSEY5W2xUBsyjG9Rp7hRgLuTUDlluJAoBC92zXPVI3srV57f95JEvNyFsc2O2T0oJ8MyCbw5JFDncDNcdaCzWMqFgo5SCfSqxXiPWFv11S7+7Cx5uVo4ny0fz96jcQcanVYU03Sy7CdsSMAc4/wA1RZ+hyc+nQqCW2xU+WIOP4hHtQLhmbl0+AOSCqAHNS9Sv4raBnd9jnIzUA7ie3gh0+T4S2O560o/Z/ZWlnpb3VwF8S4k25j+EbCoXE/Fcl+zxw5WIL0z8R/8A2l67muRawCJiqBR8PfYdqqLijFnPgLyeuNqlR29qFACKPoKpzTr26iIbxHwfUmi6axenYTOB86C0FtbUjdFPzUVlV7b61eqmPHLe+aygfZ/uSswbw8+5FC57jTM7mEb9CRmqcutVvZJn5rqQ596iLdTscvK7b9zVF2wXWnggL4YJ+VTDHZygZCEYqlLaWczIyyvv70z201yIsm4Oy9KgIcbCGzvPv4yzSKqKrAgHlO+D7ZHWhNheIVErN4WN2JOSN9sUN4snup2aSRXZYQMDHlAbpj6ihmm6jyiMS42bIA2UAd/z/Sgt7QZMCMuQJWzlMbjb+1EbjVYrKTkdckDJbblHz96VuHdWF55IMBioIYEbbZyf6D2pa1rWpLy/FrazsxBK+RM+I59877460FjXHGFrbqFTDSHcAnAA9Se1I3E/Gc+pubVDiHBJKEebHX596hzcL8RiNWkiiu1fqplwV/8Ad7VDu+GbyDE2oafJBE24MeXTHzGcUAcaiy2txDG2IpgAy+u+RtU7gZo04hgjkUEOvLhv93XaoGr2tpbuv3GaV1I83igAg+2Kg2szW9zHMrMrIwII65oL+YrbxBgdvbakfjDWOZPDVm3yOtRrfjHx7NkdhzD4VIxtStq+o+O2Sep7UEMzk3KgHJzk/n0q19O4YsptNtmmXDMgYgnpkdKp21VpJg3KzKDk49KdYOLdRjVV8QcoAUbDtVoczwpZA+Vj8ga6w8JWzepzSivF19kNkHHUYpl0PiSeaPM0YHuKiiqcK2yLhc1lQ7zi94JAqRFvXesoFS5+zu8MrMsi4J6YrnH9n96GyzKB3pvbjmyIPlx9anWGstqEBnhgxGDsX2zRCQnBlxbnMki8hPU7Vve2BsrblJ8x3Y9sDoKcUSS8unN35gg5gOw9BQ/V1xBLHIBykH3HzoB1npMerw8QWTDkMtjG8bsMhSrEgj6/zqpnDRSMGC5zirx4QlWLXYTjH3i2MftkYP8AQ0ofaTwgbDUXvrNAIZCZGHTGeuKBc0q9lS2Cxs0Zf4igCk7d89qlaDCX1ITsWBQApt1x3PoP8CoOnyR6csE9xE0rsGJRuirv+tS9MknEouZHXwi2F9XPqB9aCz7HXIzbKbrEUi9SSPpipFvxRpUoeGK4yFPK3IuUz6VWnEmrQSKBEOeQqOZnYEZ9u5+tLkOrXMAdEblDdQpIop+42udBks3MNtYvO4wsiJyn9KrZkjznJAxW8txLJDyM2U6gehqMxJxv0qo2WQJGvLs3vWsjmR1wDknAHrWrDf8AlUnS1ja8jM78kYYFz7UDjoHBV7JbCaRPM4yN+lGRwXc77L1pg4e4k02W2SKOQfu1AAJ7CjUmtWUZHNKgz71NCXDwXcKwOFIHvR3T+HZYFI5VwaOxanaSYIkXepSX1v8A7hRS3NwzJK3MAgrKaheQYzzCsoK4t+DQzoby8jVCdwg6+2/86auaCxjit4IC0eAFJYDb/ntWgs2E4MO8SnPOU+Js5HKCOn+K01DTWvJYri2bkcyL4ikgkDuaI1v52jgRSphkdi3kIbAHTpQy8heWJkJIGDs+4IqRq7Bp0dfgDhCewXHf61vcoXtTjmKEEHAyV+VAuRambBLK+QPmB1PTY+oOOu23arPvLa013SVBw0U0YaN/TI2/zVPyCSWzvLfmRvBckK3UDPQYpx+ybXTdWD6XdyfvojzQg907j6Hf5GgrriTRbzSdQnjvUbHwqQcqxOACPYDp70BW6JuFdiQI0IRSdtv719F8R6Hb63Ytb3HlcHmjYD4T/UVRvEHDF3pF40MikEE4BHb1B7igXpZWdsk989OvSuLHLZro6lSQRjBxWuKo15sjGBXhFbqo3J6DrRPR+H77V5VW1iIU4HOxwpPTA9flQCjk7msVeYdN87b1P1vTzpeqXFizB2gbkZl6E43xUBR5s0B/hoPFcgElSeoppuIjJIpLZFKemlHKLK5XvzelOujXJg5Y7uBLuIfDIp82KglWTEKFxuOlGokbAwDUuxn0l+sbRn/zTp9aYbeKxfHhshz70UDjiJXcN+VZTSltFjbFZQBcPHkrkjIGD6Vwum8BOdV/fzeVRn8Pc0UCqx5HJYEdTSpaa8NS1ZtP1SJLS/gLxxDPklUnGFz3xiiPdYi8OKDC5VWGT7H/ADXRlQWgWQMe2Ad1qTrMf+idMLkDyqe2N6h2M/PAgMbMpUcxHUEj0oFS7tzFqMjICqSjHOox9DULS530jUYdUtol5uflj3IygPmP13H0pu1aya5eaAPyKwVuZtgPcfTbFAL6CAB44mCYUIBktygAf8+poLcs7mK+s4bmFuZJkDj61A13SLfVbRre7AU48swGSh/t7UpfZxrDQS/sm5b93Llrds5wepX5Hr+dWFM8aRPJIQERSzMegA6mg+fOK9COjagYrtcBt45F3SQeo/rS60MZPlcYo9xfrL67rU93k+CGKwJ2VO359TQWJjHKsiHDKcjIBqhu4K4MbUwt9doBaqfKrjBmPsfT3q1rDS4bWJEhjARN+T39RSTwRx3AyRadrpWMqAkVwAAp9A/p8xtVluUjTnJHKo5s9sdag+ceLT4nEmqPnObqTf13oUkZ5gMHeiGoP96vricb+LM75+ZJrazgE06RnIwRk1R5pysZSpGQcDfoaedBhMb48xTYMr7/AJbUvJYmKR40wxTDZHp6+9NOlAkhtkQfhbIP0oGiz0+G5CRQNyKTzFG339j2opFCInUYxg4xS9qepNp0cVnpwDaldKPDz/6S93b39KP2ORaxxli0igZZjuT71Fb/AHtoWaIy8pVjjm7g9P61ldJbKK5w0wPMO9ZQZZXiXMEbhgTyg7jGdqF8R6dp967x3KxiVkLox2ZfcEURSSU3RaaWJrdjyxhBhlz6mg3FRMepafJzrvzJlht02ogXZavJbTjTtbJMGeWC+k656BXI7/8Al+dG9OtTbAwuoZ4yQPdeoJ96g3GniVBJfMkFrhhMZhuy9P8AhNddFu+WE22mwBdNjUJE8rczOf8AcvfHufpQStVWIRyRyxKxK5UEd+1IeoWJV/HQ9H2IHxY9aelElzE63Q5GBIKg5x2/WoVxb2zfu3iK8vRwQCp9qBOsme2uI548xzxtzoeykevzqxde1E33AN/eWpI8S0OR3U7Bh/MUl3lmiXLP4RHm5jvg49R6miWmXCyWF/oR8RY76JhGeXmw5Azge4/UUFUyHcnv6elZyeTmG/r7VbepfZxZ3mgxjTYxDqEY2djgS+zD+tV1o1lHItzbTyCKRHwFzg5wwx6DcAZO29UCYlaRgiDJJ2FWNomv3Vv9nGrLcyFjbuLa3cnOzjoPYb4+dAuB9KjuOI3hfw3MAMiqWDBlz6jqcEGmrjTQ4tM4MuYLUBYzfifGPXbH61BWyQ/u1PU8vSpllbnZ13OQNjvmiB0tltoWYjl2Ofap2n2ySo6KpLjAw2PLvVG8MUsUS3EYxyjlbI7b5xTVBc25tQ0toWkKjl5ejGolpavIsqsnmY7ZwAoHWi9hZxtbgAchzgbk4HtUEXS9PsreT9o3U7vdXOGcyr0z+EY6AU0QRLkHnjOMb1A0uFgvI4ZQjHA9qMiFJDllVj7ig8doEx4lxCmemXAzWV1NlbkDMMZ+aisopR0u506+mkkt5wCCEIY4L5I3x7Gp/wB7ie6VDGst00TtaGQZHiKN8Dsf7Gqr02aW3vZIYZGSM4JUHbtTDHLJHxJEqMVWLUgIwOig5yB+dEMFnpRnaOfVrp7yYqSqOfLG3U4QbdfWilpGgiBQASEAFj+LHT9K0OFmniUAJ4hwMdOnf6mpMEaI8qqvlHQUEO2JluLkgYyc4IwDWt3EyrkbYGcDqp9K7NvcuxxnkBziuzfx7cdnTLe5qADNGsxjchfEz5TnOKgTrIkyzwR8k0bh15fwsN8D2phESB7jC/w/h36ZJ/sKh3EMYeJgNyDnc71Q0nV7WDQW1dyRbrD4xA69PhHvnaqMla7l0Il4oltry+OJWI5lbYnPtv19qZuKp5U4Na3RyIm1VlKDpgLzAfnvSlEA3D8hIBMd2Au3QFTmgK6RFLpSPcWkZj1XSJSZV/DNCeu3pgH12xVp3sljxbwtJJaEPHKhYA7FHUZwfcHaq1V2uuIrtp8MzWMoYgAEjwid8fIUwfY87CS/gyfCMKOUPTm5iM/ltQR7e3W50a2LBAeXJOccx2GOtS7axWEGSJRjbJP4t620tE/ZUA5RjOOnsx/oKKQKE09+TbOenyoMtbTnIcMMumCGX1NErVcIqcuOXIOD6V7bKHgDNuRjBrpAoEmw6sf50HWCNo5g3VW7DaikSHqR1ofdO0dkXQ4YHrihFxrN/EwEc4UZx/DX+1A1Skry4G1ZQOG6nnhVpJnJ9jj+VZQf/9k="/>
          <p:cNvSpPr>
            <a:spLocks noChangeAspect="1" noChangeArrowheads="1"/>
          </p:cNvSpPr>
          <p:nvPr/>
        </p:nvSpPr>
        <p:spPr bwMode="auto">
          <a:xfrm>
            <a:off x="155575" y="-1096963"/>
            <a:ext cx="1819275" cy="22860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172" name="AutoShape 28" descr="data:image/jpg;base64,/9j/4AAQSkZJRgABAQAAAQABAAD/2wBDAAkGBwgHBgkIBwgKCgkLDRYPDQwMDRsUFRAWIB0iIiAdHx8kKDQsJCYxJx8fLT0tMTU3Ojo6Iys/RD84QzQ5Ojf/2wBDAQoKCg0MDRoPDxo3JR8lNzc3Nzc3Nzc3Nzc3Nzc3Nzc3Nzc3Nzc3Nzc3Nzc3Nzc3Nzc3Nzc3Nzc3Nzc3Nzc3Nzf/wAARCAC7AJUDASIAAhEBAxEB/8QAHAAAAgIDAQEAAAAAAAAAAAAABQYEBwACAwEI/8QAPRAAAgEDAgQEAwUHAwMFAAAAAQIDAAQRBSEGEjFBEyJRYTJxgQcUQpGhFSMzscHR4SRS8BYXYkNygpLx/8QAFQEBAQAAAAAAAAAAAAAAAAAAAAH/xAAWEQEBAQAAAAAAAAAAAAAAAAAAARH/2gAMAwEAAhEDEQA/ALgMsT75H51zeWIDfG9Ix/aEWyPJUW4utSAI+8SrQOkwtpSfKpqFc2VmyeZFHvVcT6hqccxJunPzrV9c1Hl5WnY/Sgeho1tMuQSq52INR5NChZuRJWGDS/p+vXsVlzsFZV3LE1tY69czzTzXrCK1RdpFXOWJ6flQEp+FlKM33oLv1YbCoxtYNJQyS3SOFwOVMgknpj1o1ZzX1+3iALDp53zInMZBttv0zmoE9raTXRVI+ULmWBubIOQV6fPFBEMF3fRSrFGySIoflbduUnsKP8PcOS29s08zMbhmIHMe3y7V7b2l/dQciSrE7BVZwnVR2B7dvyohJqs2nlIGgeQAYzGuwFBAn0S8tvFZriS6V1PMjDkjX0JPUkewzQi8gkilQOzREA4xHhVHuT603WN1JqSCTHhLnyAdcepOMfSuN7YWvhsjW4kZjkhz8R9/WgTpr+wFwtmt3EsuM+Jk4bv6/r7VOZLy1RMXDMHHMMHOf+ZFRNSsdLgmaa9kRpi2Ra2g5j8tume5Jpd1XWtTt9SluHkkikCqIoeXAAG/Ly9xjYnvQOEWq30f42261PttbumIBGffpWcN3MOt2ImNl4EigCSIgjHuM9VNERYW5b4cH0oNotVlGOZSfrUpNVU/GrCuC2SDYGtjYZ6Emgk3N8qrGyHGRvWVxlsGZVG22aypkEtrKF+nLQ670qFs7/lSdp/G10gP3pFIx1G1DtT+0a4WUJFbbDOTnrVDNdcNxyZIdfqKgtwt3506+lLY+0WU7tbn6GuqcemZcGFhv1FAyX3DkKWrFGIDJ8B29CTn02r3R7FLbTmb7m81tcEYV2GJR6jtilq44qv9Qngs9EumWZ25SGUbnvg4Panbh6x1NppbjV76WUgjwgGwpGN8AdB2wfSgMWts8FseSJRAfhhz8PsMbV7FpkU4TntkiKggDOSB868aO6urtf8AUSrbxj4VIAc+/faikQEQCrsooPLazjtlAjUCt5LWOQHKg59a6B8jrWynJoBb6cbaQPbqCMYKmvTaxTIRyR83cEUWqJdWcc6t1BI/CcUAs6OoYtFAkb46qooLe6Xc2YkmghgZz1kkYZHvgKP1Johd6ReWZaWymllUbmB3HK/tkgkUoa/qQvA0BkudLvY1J+7ToCsnurjf8vyoDmhX8lkkqXsq7Nz+cNl85GFDepHb51veXVybd9Q00rc2yAhlVgTt3GDVSwJfXtybWN2ZpGI8tyQnvkf3p4vNds+H9ItdJtZPvN1M4dktN1QD8Ix7/n8qD1+O5LeYxz2jKR13ohZ/aBZOVWRJU23OMioiaZY8TxyXcJaO5TljuFkG64GR9fWuJ4FmI8kqYNAzR8Z6VIufGx81NZSsOCbtCRzIB2xmsqifJwXMeY+Ip+dLGrcEXyOzRjmx0xTN/wBxdOA86SD/AONRLjj6xlJ5UfB9VohMk4av4SOaHr2rew0G9N5ECjQ+feVWwUXuaZl4psp8nOw6giu1xeWl1od7NalUYRnflycbZ/TNFRrHTk0vUHvNPEczJtbh3ySMeZvY5x3prteJJJJ4rSSAtJJ5SrPg577DP9KV9Jjhu4FdJp4wyHxY3GY5x0yCDsal8KaOlnqH36ZsF28GIN1PcnYDYDcn1xUFkwZCecD5CtpGxigb63HLqQtYA7HBLYGygbb0UiYyYBzQTVzgV1Q1yQHAzXVaDfNeZ3rK8NBq+CMGlrizh+01myaOZQJQPI+NwaYnU+tQ7kMwxj60HzrrNne6PqM0F4rN4Zwr56jsc4rWPXJYeYxl1dxh3UAMw9CxycewxVufaBpcFzoMrui+IuCrnr+dUdIjRuytsckH51YLR+zjWoo0eB1CRyZcLnuBuScen8qeLXVrR0LeLsCAcDoSMgVUvBGlT3kck6M6qjgKB39adYtLvXYg8scSt5VXcsfU571A0za1ZIQHlUH3rKXrjQriVlYDtjrWUFS3djeq28Mn1U1pHazgjmjP61f88dh8TJFioEtvppU/u4qJilkjl5seGQM77U06NbNLYSQiHmaZGRR65FOZsdOLbRx1IT9l6fCs90rLErAAxpzEE/02opH07WtFs4jbsbtZ4dipQNEWx6Z+eKI/t6SKyuLmUMZiqpCnXw1J22A9snA9q84k4NWxvzrFlcRyWUhDoDvyuTnf1G+c17w7ZLc3csl0skytIArlumOxB+h9s0DBwbp833X73d8weY5CnqB6n1NOVuAo82xrlDCsS4CYAGBiuF3LFBGbi7uFt4U+J3blUfWoooJEA6j616HBO3T2pH1Pizhie1kgGrsudueNHO/zFI8mrapFeGDS9ce8Rz5VbmDkfXtVReXPWZqu+F9X1mYeBcpI7A7SSL+me9ON7emxsjPKCSBkjFASZsA1ElalKX7QNJgKi5kcZO5Vc4oxaa7pt5GJ4LhGRuhzj+dFAvtEuCmikAMoLBTjpVP3Vp/oJrliGDyxhSfXDZH6VcvHYhuuHbjw3U4XxFH+7FVBNLJcaVHbRqzMH5lAHMWO+f5UiUY4Q1waNbOki83inOAOlM0XHVnzKJEYZ9FpXg4X1WSxhkaBwzIDhtjXP/pPVzuLaqLFtuNtMMfmmA+YNZVfrw5qg2MJzWUBTVLy4wojlf3GaG+PdMDmZ/8A7VYN7whFJsH3HfPWhVxwmVACvmgW7SW6Zh+9Y/Wnrha3a60uTxjznx8AHtgCgcXC1wh8r9+1NfB9pJaQXcMxyQwce+Rg/wAqg21eygh0a4t5lzb8hZUxnlI36fOuPCNmsdsjyRlSADy525j1NctY0u8u9SguJrlooIVOFVzhyfUfKiujvGtsnJnBOemKKOqoYUC1zhm31WdJr+SSZI/4cGMIPU4HU+9HIJAVHT86kbMMDpUFW679ntrf6g1xa3620UrAyQFO+MHGCB+Yrf8A6FsrjVfEiIhtFAHhAHYgYyD0Bzv6VZJt4ubIjXPrgV54aJkhBmqA+h6aNNhEPOzrnbn3IrbizK6FdtGpZ/CIVR3NEzudhQ7iIkabkjK8y83yyKgoebRr0IXkjZmWLx5UVSWRP9x7CpujXmn6fdBZdMNzKF5y1vNllAGTnBxkDr/OrlttOga0CFEeGRccrKCCD2PtvQObhOz0szzWOnqXkQquJ28oPULnpmrqE7X9XW8gifTbt5bWZSCrdVOOhz0IoHw1HD98s3mYIsAWQt7gk/2qZJw/d2U9wklv4Ucn71ADzBQMjGTvmomiKrWwRJA0pyfDVcnG259KC0ode058DxVH1olbahZSxkxyofrVWC0nG/hk0Q0yOaMOSrjfsDQPtzf2MbgF0yRWUkzmR3y0TZrKKOvxYOhQ7e1RpeLYxvyb0EuLKTOPMCO4obNZzA4IYjNEOdlxTBM3Ky7+tGtD1NLy/kt4ThxGWG/XB/zVd6ZZSGXJBo/oJ+48SWckmRE3NGzHpuD1+tA0cU3YtrdFBAZVaUn5DFQtEuS1qgdhzDf86Bcc37ScTm0SRuSK2UsB0Gd8/P0+lENGuIlunUlVGAOU7BR0+vSimiOcBgrHc77USgm26/rQHxRI/KHUKKlRSEY5W2xUBsyjG9Rp7hRgLuTUDlluJAoBC92zXPVI3srV57f95JEvNyFsc2O2T0oJ8MyCbw5JFDncDNcdaCzWMqFgo5SCfSqxXiPWFv11S7+7Cx5uVo4ny0fz96jcQcanVYU03Sy7CdsSMAc4/wA1RZ+hyc+nQqCW2xU+WIOP4hHtQLhmbl0+AOSCqAHNS9Sv4raBnd9jnIzUA7ie3gh0+T4S2O560o/Z/ZWlnpb3VwF8S4k25j+EbCoXE/Fcl+zxw5WIL0z8R/8A2l67muRawCJiqBR8PfYdqqLijFnPgLyeuNqlR29qFACKPoKpzTr26iIbxHwfUmi6axenYTOB86C0FtbUjdFPzUVlV7b61eqmPHLe+aygfZ/uSswbw8+5FC57jTM7mEb9CRmqcutVvZJn5rqQ596iLdTscvK7b9zVF2wXWnggL4YJ+VTDHZygZCEYqlLaWczIyyvv70z201yIsm4Oy9KgIcbCGzvPv4yzSKqKrAgHlO+D7ZHWhNheIVErN4WN2JOSN9sUN4snup2aSRXZYQMDHlAbpj6ihmm6jyiMS42bIA2UAd/z/Sgt7QZMCMuQJWzlMbjb+1EbjVYrKTkdckDJbblHz96VuHdWF55IMBioIYEbbZyf6D2pa1rWpLy/FrazsxBK+RM+I59877460FjXHGFrbqFTDSHcAnAA9Se1I3E/Gc+pubVDiHBJKEebHX596hzcL8RiNWkiiu1fqplwV/8Ad7VDu+GbyDE2oafJBE24MeXTHzGcUAcaiy2txDG2IpgAy+u+RtU7gZo04hgjkUEOvLhv93XaoGr2tpbuv3GaV1I83igAg+2Kg2szW9zHMrMrIwII65oL+YrbxBgdvbakfjDWOZPDVm3yOtRrfjHx7NkdhzD4VIxtStq+o+O2Sep7UEMzk3KgHJzk/n0q19O4YsptNtmmXDMgYgnpkdKp21VpJg3KzKDk49KdYOLdRjVV8QcoAUbDtVoczwpZA+Vj8ga6w8JWzepzSivF19kNkHHUYpl0PiSeaPM0YHuKiiqcK2yLhc1lQ7zi94JAqRFvXesoFS5+zu8MrMsi4J6YrnH9n96GyzKB3pvbjmyIPlx9anWGstqEBnhgxGDsX2zRCQnBlxbnMki8hPU7Vve2BsrblJ8x3Y9sDoKcUSS8unN35gg5gOw9BQ/V1xBLHIBykH3HzoB1npMerw8QWTDkMtjG8bsMhSrEgj6/zqpnDRSMGC5zirx4QlWLXYTjH3i2MftkYP8AQ0ofaTwgbDUXvrNAIZCZGHTGeuKBc0q9lS2Cxs0Zf4igCk7d89qlaDCX1ITsWBQApt1x3PoP8CoOnyR6csE9xE0rsGJRuirv+tS9MknEouZHXwi2F9XPqB9aCz7HXIzbKbrEUi9SSPpipFvxRpUoeGK4yFPK3IuUz6VWnEmrQSKBEOeQqOZnYEZ9u5+tLkOrXMAdEblDdQpIop+42udBks3MNtYvO4wsiJyn9KrZkjznJAxW8txLJDyM2U6gehqMxJxv0qo2WQJGvLs3vWsjmR1wDknAHrWrDf8AlUnS1ja8jM78kYYFz7UDjoHBV7JbCaRPM4yN+lGRwXc77L1pg4e4k02W2SKOQfu1AAJ7CjUmtWUZHNKgz71NCXDwXcKwOFIHvR3T+HZYFI5VwaOxanaSYIkXepSX1v8A7hRS3NwzJK3MAgrKaheQYzzCsoK4t+DQzoby8jVCdwg6+2/86auaCxjit4IC0eAFJYDb/ntWgs2E4MO8SnPOU+Js5HKCOn+K01DTWvJYri2bkcyL4ikgkDuaI1v52jgRSphkdi3kIbAHTpQy8heWJkJIGDs+4IqRq7Bp0dfgDhCewXHf61vcoXtTjmKEEHAyV+VAuRambBLK+QPmB1PTY+oOOu23arPvLa013SVBw0U0YaN/TI2/zVPyCSWzvLfmRvBckK3UDPQYpx+ybXTdWD6XdyfvojzQg907j6Hf5GgrriTRbzSdQnjvUbHwqQcqxOACPYDp70BW6JuFdiQI0IRSdtv719F8R6Hb63Ytb3HlcHmjYD4T/UVRvEHDF3pF40MikEE4BHb1B7igXpZWdsk989OvSuLHLZro6lSQRjBxWuKo15sjGBXhFbqo3J6DrRPR+H77V5VW1iIU4HOxwpPTA9flQCjk7msVeYdN87b1P1vTzpeqXFizB2gbkZl6E43xUBR5s0B/hoPFcgElSeoppuIjJIpLZFKemlHKLK5XvzelOujXJg5Y7uBLuIfDIp82KglWTEKFxuOlGokbAwDUuxn0l+sbRn/zTp9aYbeKxfHhshz70UDjiJXcN+VZTSltFjbFZQBcPHkrkjIGD6Vwum8BOdV/fzeVRn8Pc0UCqx5HJYEdTSpaa8NS1ZtP1SJLS/gLxxDPklUnGFz3xiiPdYi8OKDC5VWGT7H/ADXRlQWgWQMe2Ad1qTrMf+idMLkDyqe2N6h2M/PAgMbMpUcxHUEj0oFS7tzFqMjICqSjHOox9DULS530jUYdUtol5uflj3IygPmP13H0pu1aya5eaAPyKwVuZtgPcfTbFAL6CAB44mCYUIBktygAf8+poLcs7mK+s4bmFuZJkDj61A13SLfVbRre7AU48swGSh/t7UpfZxrDQS/sm5b93Llrds5wepX5Hr+dWFM8aRPJIQERSzMegA6mg+fOK9COjagYrtcBt45F3SQeo/rS60MZPlcYo9xfrL67rU93k+CGKwJ2VO359TQWJjHKsiHDKcjIBqhu4K4MbUwt9doBaqfKrjBmPsfT3q1rDS4bWJEhjARN+T39RSTwRx3AyRadrpWMqAkVwAAp9A/p8xtVluUjTnJHKo5s9sdag+ceLT4nEmqPnObqTf13oUkZ5gMHeiGoP96vricb+LM75+ZJrazgE06RnIwRk1R5pysZSpGQcDfoaedBhMb48xTYMr7/AJbUvJYmKR40wxTDZHp6+9NOlAkhtkQfhbIP0oGiz0+G5CRQNyKTzFG339j2opFCInUYxg4xS9qepNp0cVnpwDaldKPDz/6S93b39KP2ORaxxli0igZZjuT71Fb/AHtoWaIy8pVjjm7g9P61ldJbKK5w0wPMO9ZQZZXiXMEbhgTyg7jGdqF8R6dp967x3KxiVkLox2ZfcEURSSU3RaaWJrdjyxhBhlz6mg3FRMepafJzrvzJlht02ogXZavJbTjTtbJMGeWC+k656BXI7/8Al+dG9OtTbAwuoZ4yQPdeoJ96g3GniVBJfMkFrhhMZhuy9P8AhNddFu+WE22mwBdNjUJE8rczOf8AcvfHufpQStVWIRyRyxKxK5UEd+1IeoWJV/HQ9H2IHxY9aelElzE63Q5GBIKg5x2/WoVxb2zfu3iK8vRwQCp9qBOsme2uI548xzxtzoeykevzqxde1E33AN/eWpI8S0OR3U7Bh/MUl3lmiXLP4RHm5jvg49R6miWmXCyWF/oR8RY76JhGeXmw5Azge4/UUFUyHcnv6elZyeTmG/r7VbepfZxZ3mgxjTYxDqEY2djgS+zD+tV1o1lHItzbTyCKRHwFzg5wwx6DcAZO29UCYlaRgiDJJ2FWNomv3Vv9nGrLcyFjbuLa3cnOzjoPYb4+dAuB9KjuOI3hfw3MAMiqWDBlz6jqcEGmrjTQ4tM4MuYLUBYzfifGPXbH61BWyQ/u1PU8vSpllbnZ13OQNjvmiB0tltoWYjl2Ofap2n2ySo6KpLjAw2PLvVG8MUsUS3EYxyjlbI7b5xTVBc25tQ0toWkKjl5ejGolpavIsqsnmY7ZwAoHWi9hZxtbgAchzgbk4HtUEXS9PsreT9o3U7vdXOGcyr0z+EY6AU0QRLkHnjOMb1A0uFgvI4ZQjHA9qMiFJDllVj7ig8doEx4lxCmemXAzWV1NlbkDMMZ+aisopR0u506+mkkt5wCCEIY4L5I3x7Gp/wB7ie6VDGst00TtaGQZHiKN8Dsf7Gqr02aW3vZIYZGSM4JUHbtTDHLJHxJEqMVWLUgIwOig5yB+dEMFnpRnaOfVrp7yYqSqOfLG3U4QbdfWilpGgiBQASEAFj+LHT9K0OFmniUAJ4hwMdOnf6mpMEaI8qqvlHQUEO2JluLkgYyc4IwDWt3EyrkbYGcDqp9K7NvcuxxnkBziuzfx7cdnTLe5qADNGsxjchfEz5TnOKgTrIkyzwR8k0bh15fwsN8D2phESB7jC/w/h36ZJ/sKh3EMYeJgNyDnc71Q0nV7WDQW1dyRbrD4xA69PhHvnaqMla7l0Il4oltry+OJWI5lbYnPtv19qZuKp5U4Na3RyIm1VlKDpgLzAfnvSlEA3D8hIBMd2Au3QFTmgK6RFLpSPcWkZj1XSJSZV/DNCeu3pgH12xVp3sljxbwtJJaEPHKhYA7FHUZwfcHaq1V2uuIrtp8MzWMoYgAEjwid8fIUwfY87CS/gyfCMKOUPTm5iM/ltQR7e3W50a2LBAeXJOccx2GOtS7axWEGSJRjbJP4t620tE/ZUA5RjOOnsx/oKKQKE09+TbOenyoMtbTnIcMMumCGX1NErVcIqcuOXIOD6V7bKHgDNuRjBrpAoEmw6sf50HWCNo5g3VW7DaikSHqR1ofdO0dkXQ4YHrihFxrN/EwEc4UZx/DX+1A1Skry4G1ZQOG6nnhVpJnJ9jj+VZQf/9k="/>
          <p:cNvSpPr>
            <a:spLocks noChangeAspect="1" noChangeArrowheads="1"/>
          </p:cNvSpPr>
          <p:nvPr/>
        </p:nvSpPr>
        <p:spPr bwMode="auto">
          <a:xfrm>
            <a:off x="155575" y="-1096963"/>
            <a:ext cx="1819275" cy="22860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174" name="AutoShape 30" descr="data:image/jpg;base64,/9j/4AAQSkZJRgABAQAAAQABAAD/2wBDAAkGBwgHBgkIBwgKCgkLDRYPDQwMDRsUFRAWIB0iIiAdHx8kKDQsJCYxJx8fLT0tMTU3Ojo6Iys/RD84QzQ5Ojf/2wBDAQoKCg0MDRoPDxo3JR8lNzc3Nzc3Nzc3Nzc3Nzc3Nzc3Nzc3Nzc3Nzc3Nzc3Nzc3Nzc3Nzc3Nzc3Nzc3Nzc3Nzf/wAARCAC7AJUDASIAAhEBAxEB/8QAHAAAAgIDAQEAAAAAAAAAAAAABQYEBwACAwEI/8QAPRAAAgEDAgQEAwUHAwMFAAAAAQIDAAQRBSEGEjFBEyJRYTJxgQcUQpGhFSMzscHR4SRS8BYXYkNygpLx/8QAFQEBAQAAAAAAAAAAAAAAAAAAAAH/xAAWEQEBAQAAAAAAAAAAAAAAAAAAARH/2gAMAwEAAhEDEQA/ALgMsT75H51zeWIDfG9Ix/aEWyPJUW4utSAI+8SrQOkwtpSfKpqFc2VmyeZFHvVcT6hqccxJunPzrV9c1Hl5WnY/Sgeho1tMuQSq52INR5NChZuRJWGDS/p+vXsVlzsFZV3LE1tY69czzTzXrCK1RdpFXOWJ6flQEp+FlKM33oLv1YbCoxtYNJQyS3SOFwOVMgknpj1o1ZzX1+3iALDp53zInMZBttv0zmoE9raTXRVI+ULmWBubIOQV6fPFBEMF3fRSrFGySIoflbduUnsKP8PcOS29s08zMbhmIHMe3y7V7b2l/dQciSrE7BVZwnVR2B7dvyohJqs2nlIGgeQAYzGuwFBAn0S8tvFZriS6V1PMjDkjX0JPUkewzQi8gkilQOzREA4xHhVHuT603WN1JqSCTHhLnyAdcepOMfSuN7YWvhsjW4kZjkhz8R9/WgTpr+wFwtmt3EsuM+Jk4bv6/r7VOZLy1RMXDMHHMMHOf+ZFRNSsdLgmaa9kRpi2Ra2g5j8tume5Jpd1XWtTt9SluHkkikCqIoeXAAG/Ly9xjYnvQOEWq30f42261PttbumIBGffpWcN3MOt2ImNl4EigCSIgjHuM9VNERYW5b4cH0oNotVlGOZSfrUpNVU/GrCuC2SDYGtjYZ6Emgk3N8qrGyHGRvWVxlsGZVG22aypkEtrKF+nLQ670qFs7/lSdp/G10gP3pFIx1G1DtT+0a4WUJFbbDOTnrVDNdcNxyZIdfqKgtwt3506+lLY+0WU7tbn6GuqcemZcGFhv1FAyX3DkKWrFGIDJ8B29CTn02r3R7FLbTmb7m81tcEYV2GJR6jtilq44qv9Qngs9EumWZ25SGUbnvg4Panbh6x1NppbjV76WUgjwgGwpGN8AdB2wfSgMWts8FseSJRAfhhz8PsMbV7FpkU4TntkiKggDOSB868aO6urtf8AUSrbxj4VIAc+/faikQEQCrsooPLazjtlAjUCt5LWOQHKg59a6B8jrWynJoBb6cbaQPbqCMYKmvTaxTIRyR83cEUWqJdWcc6t1BI/CcUAs6OoYtFAkb46qooLe6Xc2YkmghgZz1kkYZHvgKP1Johd6ReWZaWymllUbmB3HK/tkgkUoa/qQvA0BkudLvY1J+7ToCsnurjf8vyoDmhX8lkkqXsq7Nz+cNl85GFDepHb51veXVybd9Q00rc2yAhlVgTt3GDVSwJfXtybWN2ZpGI8tyQnvkf3p4vNds+H9ItdJtZPvN1M4dktN1QD8Ix7/n8qD1+O5LeYxz2jKR13ohZ/aBZOVWRJU23OMioiaZY8TxyXcJaO5TljuFkG64GR9fWuJ4FmI8kqYNAzR8Z6VIufGx81NZSsOCbtCRzIB2xmsqifJwXMeY+Ip+dLGrcEXyOzRjmx0xTN/wBxdOA86SD/AONRLjj6xlJ5UfB9VohMk4av4SOaHr2rew0G9N5ECjQ+feVWwUXuaZl4psp8nOw6giu1xeWl1od7NalUYRnflycbZ/TNFRrHTk0vUHvNPEczJtbh3ySMeZvY5x3prteJJJJ4rSSAtJJ5SrPg577DP9KV9Jjhu4FdJp4wyHxY3GY5x0yCDsal8KaOlnqH36ZsF28GIN1PcnYDYDcn1xUFkwZCecD5CtpGxigb63HLqQtYA7HBLYGygbb0UiYyYBzQTVzgV1Q1yQHAzXVaDfNeZ3rK8NBq+CMGlrizh+01myaOZQJQPI+NwaYnU+tQ7kMwxj60HzrrNne6PqM0F4rN4Zwr56jsc4rWPXJYeYxl1dxh3UAMw9CxycewxVufaBpcFzoMrui+IuCrnr+dUdIjRuytsckH51YLR+zjWoo0eB1CRyZcLnuBuScen8qeLXVrR0LeLsCAcDoSMgVUvBGlT3kck6M6qjgKB39adYtLvXYg8scSt5VXcsfU571A0za1ZIQHlUH3rKXrjQriVlYDtjrWUFS3djeq28Mn1U1pHazgjmjP61f88dh8TJFioEtvppU/u4qJilkjl5seGQM77U06NbNLYSQiHmaZGRR65FOZsdOLbRx1IT9l6fCs90rLErAAxpzEE/02opH07WtFs4jbsbtZ4dipQNEWx6Z+eKI/t6SKyuLmUMZiqpCnXw1J22A9snA9q84k4NWxvzrFlcRyWUhDoDvyuTnf1G+c17w7ZLc3csl0skytIArlumOxB+h9s0DBwbp833X73d8weY5CnqB6n1NOVuAo82xrlDCsS4CYAGBiuF3LFBGbi7uFt4U+J3blUfWoooJEA6j616HBO3T2pH1Pizhie1kgGrsudueNHO/zFI8mrapFeGDS9ce8Rz5VbmDkfXtVReXPWZqu+F9X1mYeBcpI7A7SSL+me9ON7emxsjPKCSBkjFASZsA1ElalKX7QNJgKi5kcZO5Vc4oxaa7pt5GJ4LhGRuhzj+dFAvtEuCmikAMoLBTjpVP3Vp/oJrliGDyxhSfXDZH6VcvHYhuuHbjw3U4XxFH+7FVBNLJcaVHbRqzMH5lAHMWO+f5UiUY4Q1waNbOki83inOAOlM0XHVnzKJEYZ9FpXg4X1WSxhkaBwzIDhtjXP/pPVzuLaqLFtuNtMMfmmA+YNZVfrw5qg2MJzWUBTVLy4wojlf3GaG+PdMDmZ/8A7VYN7whFJsH3HfPWhVxwmVACvmgW7SW6Zh+9Y/Wnrha3a60uTxjznx8AHtgCgcXC1wh8r9+1NfB9pJaQXcMxyQwce+Rg/wAqg21eygh0a4t5lzb8hZUxnlI36fOuPCNmsdsjyRlSADy525j1NctY0u8u9SguJrlooIVOFVzhyfUfKiujvGtsnJnBOemKKOqoYUC1zhm31WdJr+SSZI/4cGMIPU4HU+9HIJAVHT86kbMMDpUFW679ntrf6g1xa3620UrAyQFO+MHGCB+Yrf8A6FsrjVfEiIhtFAHhAHYgYyD0Bzv6VZJt4ubIjXPrgV54aJkhBmqA+h6aNNhEPOzrnbn3IrbizK6FdtGpZ/CIVR3NEzudhQ7iIkabkjK8y83yyKgoebRr0IXkjZmWLx5UVSWRP9x7CpujXmn6fdBZdMNzKF5y1vNllAGTnBxkDr/OrlttOga0CFEeGRccrKCCD2PtvQObhOz0szzWOnqXkQquJ28oPULnpmrqE7X9XW8gifTbt5bWZSCrdVOOhz0IoHw1HD98s3mYIsAWQt7gk/2qZJw/d2U9wklv4Ucn71ADzBQMjGTvmomiKrWwRJA0pyfDVcnG259KC0ode058DxVH1olbahZSxkxyofrVWC0nG/hk0Q0yOaMOSrjfsDQPtzf2MbgF0yRWUkzmR3y0TZrKKOvxYOhQ7e1RpeLYxvyb0EuLKTOPMCO4obNZzA4IYjNEOdlxTBM3Ky7+tGtD1NLy/kt4ThxGWG/XB/zVd6ZZSGXJBo/oJ+48SWckmRE3NGzHpuD1+tA0cU3YtrdFBAZVaUn5DFQtEuS1qgdhzDf86Bcc37ScTm0SRuSK2UsB0Gd8/P0+lENGuIlunUlVGAOU7BR0+vSimiOcBgrHc77USgm26/rQHxRI/KHUKKlRSEY5W2xUBsyjG9Rp7hRgLuTUDlluJAoBC92zXPVI3srV57f95JEvNyFsc2O2T0oJ8MyCbw5JFDncDNcdaCzWMqFgo5SCfSqxXiPWFv11S7+7Cx5uVo4ny0fz96jcQcanVYU03Sy7CdsSMAc4/wA1RZ+hyc+nQqCW2xU+WIOP4hHtQLhmbl0+AOSCqAHNS9Sv4raBnd9jnIzUA7ie3gh0+T4S2O560o/Z/ZWlnpb3VwF8S4k25j+EbCoXE/Fcl+zxw5WIL0z8R/8A2l67muRawCJiqBR8PfYdqqLijFnPgLyeuNqlR29qFACKPoKpzTr26iIbxHwfUmi6axenYTOB86C0FtbUjdFPzUVlV7b61eqmPHLe+aygfZ/uSswbw8+5FC57jTM7mEb9CRmqcutVvZJn5rqQ596iLdTscvK7b9zVF2wXWnggL4YJ+VTDHZygZCEYqlLaWczIyyvv70z201yIsm4Oy9KgIcbCGzvPv4yzSKqKrAgHlO+D7ZHWhNheIVErN4WN2JOSN9sUN4snup2aSRXZYQMDHlAbpj6ihmm6jyiMS42bIA2UAd/z/Sgt7QZMCMuQJWzlMbjb+1EbjVYrKTkdckDJbblHz96VuHdWF55IMBioIYEbbZyf6D2pa1rWpLy/FrazsxBK+RM+I59877460FjXHGFrbqFTDSHcAnAA9Se1I3E/Gc+pubVDiHBJKEebHX596hzcL8RiNWkiiu1fqplwV/8Ad7VDu+GbyDE2oafJBE24MeXTHzGcUAcaiy2txDG2IpgAy+u+RtU7gZo04hgjkUEOvLhv93XaoGr2tpbuv3GaV1I83igAg+2Kg2szW9zHMrMrIwII65oL+YrbxBgdvbakfjDWOZPDVm3yOtRrfjHx7NkdhzD4VIxtStq+o+O2Sep7UEMzk3KgHJzk/n0q19O4YsptNtmmXDMgYgnpkdKp21VpJg3KzKDk49KdYOLdRjVV8QcoAUbDtVoczwpZA+Vj8ga6w8JWzepzSivF19kNkHHUYpl0PiSeaPM0YHuKiiqcK2yLhc1lQ7zi94JAqRFvXesoFS5+zu8MrMsi4J6YrnH9n96GyzKB3pvbjmyIPlx9anWGstqEBnhgxGDsX2zRCQnBlxbnMki8hPU7Vve2BsrblJ8x3Y9sDoKcUSS8unN35gg5gOw9BQ/V1xBLHIBykH3HzoB1npMerw8QWTDkMtjG8bsMhSrEgj6/zqpnDRSMGC5zirx4QlWLXYTjH3i2MftkYP8AQ0ofaTwgbDUXvrNAIZCZGHTGeuKBc0q9lS2Cxs0Zf4igCk7d89qlaDCX1ITsWBQApt1x3PoP8CoOnyR6csE9xE0rsGJRuirv+tS9MknEouZHXwi2F9XPqB9aCz7HXIzbKbrEUi9SSPpipFvxRpUoeGK4yFPK3IuUz6VWnEmrQSKBEOeQqOZnYEZ9u5+tLkOrXMAdEblDdQpIop+42udBks3MNtYvO4wsiJyn9KrZkjznJAxW8txLJDyM2U6gehqMxJxv0qo2WQJGvLs3vWsjmR1wDknAHrWrDf8AlUnS1ja8jM78kYYFz7UDjoHBV7JbCaRPM4yN+lGRwXc77L1pg4e4k02W2SKOQfu1AAJ7CjUmtWUZHNKgz71NCXDwXcKwOFIHvR3T+HZYFI5VwaOxanaSYIkXepSX1v8A7hRS3NwzJK3MAgrKaheQYzzCsoK4t+DQzoby8jVCdwg6+2/86auaCxjit4IC0eAFJYDb/ntWgs2E4MO8SnPOU+Js5HKCOn+K01DTWvJYri2bkcyL4ikgkDuaI1v52jgRSphkdi3kIbAHTpQy8heWJkJIGDs+4IqRq7Bp0dfgDhCewXHf61vcoXtTjmKEEHAyV+VAuRambBLK+QPmB1PTY+oOOu23arPvLa013SVBw0U0YaN/TI2/zVPyCSWzvLfmRvBckK3UDPQYpx+ybXTdWD6XdyfvojzQg907j6Hf5GgrriTRbzSdQnjvUbHwqQcqxOACPYDp70BW6JuFdiQI0IRSdtv719F8R6Hb63Ytb3HlcHmjYD4T/UVRvEHDF3pF40MikEE4BHb1B7igXpZWdsk989OvSuLHLZro6lSQRjBxWuKo15sjGBXhFbqo3J6DrRPR+H77V5VW1iIU4HOxwpPTA9flQCjk7msVeYdN87b1P1vTzpeqXFizB2gbkZl6E43xUBR5s0B/hoPFcgElSeoppuIjJIpLZFKemlHKLK5XvzelOujXJg5Y7uBLuIfDIp82KglWTEKFxuOlGokbAwDUuxn0l+sbRn/zTp9aYbeKxfHhshz70UDjiJXcN+VZTSltFjbFZQBcPHkrkjIGD6Vwum8BOdV/fzeVRn8Pc0UCqx5HJYEdTSpaa8NS1ZtP1SJLS/gLxxDPklUnGFz3xiiPdYi8OKDC5VWGT7H/ADXRlQWgWQMe2Ad1qTrMf+idMLkDyqe2N6h2M/PAgMbMpUcxHUEj0oFS7tzFqMjICqSjHOox9DULS530jUYdUtol5uflj3IygPmP13H0pu1aya5eaAPyKwVuZtgPcfTbFAL6CAB44mCYUIBktygAf8+poLcs7mK+s4bmFuZJkDj61A13SLfVbRre7AU48swGSh/t7UpfZxrDQS/sm5b93Llrds5wepX5Hr+dWFM8aRPJIQERSzMegA6mg+fOK9COjagYrtcBt45F3SQeo/rS60MZPlcYo9xfrL67rU93k+CGKwJ2VO359TQWJjHKsiHDKcjIBqhu4K4MbUwt9doBaqfKrjBmPsfT3q1rDS4bWJEhjARN+T39RSTwRx3AyRadrpWMqAkVwAAp9A/p8xtVluUjTnJHKo5s9sdag+ceLT4nEmqPnObqTf13oUkZ5gMHeiGoP96vricb+LM75+ZJrazgE06RnIwRk1R5pysZSpGQcDfoaedBhMb48xTYMr7/AJbUvJYmKR40wxTDZHp6+9NOlAkhtkQfhbIP0oGiz0+G5CRQNyKTzFG339j2opFCInUYxg4xS9qepNp0cVnpwDaldKPDz/6S93b39KP2ORaxxli0igZZjuT71Fb/AHtoWaIy8pVjjm7g9P61ldJbKK5w0wPMO9ZQZZXiXMEbhgTyg7jGdqF8R6dp967x3KxiVkLox2ZfcEURSSU3RaaWJrdjyxhBhlz6mg3FRMepafJzrvzJlht02ogXZavJbTjTtbJMGeWC+k656BXI7/8Al+dG9OtTbAwuoZ4yQPdeoJ96g3GniVBJfMkFrhhMZhuy9P8AhNddFu+WE22mwBdNjUJE8rczOf8AcvfHufpQStVWIRyRyxKxK5UEd+1IeoWJV/HQ9H2IHxY9aelElzE63Q5GBIKg5x2/WoVxb2zfu3iK8vRwQCp9qBOsme2uI548xzxtzoeykevzqxde1E33AN/eWpI8S0OR3U7Bh/MUl3lmiXLP4RHm5jvg49R6miWmXCyWF/oR8RY76JhGeXmw5Azge4/UUFUyHcnv6elZyeTmG/r7VbepfZxZ3mgxjTYxDqEY2djgS+zD+tV1o1lHItzbTyCKRHwFzg5wwx6DcAZO29UCYlaRgiDJJ2FWNomv3Vv9nGrLcyFjbuLa3cnOzjoPYb4+dAuB9KjuOI3hfw3MAMiqWDBlz6jqcEGmrjTQ4tM4MuYLUBYzfifGPXbH61BWyQ/u1PU8vSpllbnZ13OQNjvmiB0tltoWYjl2Ofap2n2ySo6KpLjAw2PLvVG8MUsUS3EYxyjlbI7b5xTVBc25tQ0toWkKjl5ejGolpavIsqsnmY7ZwAoHWi9hZxtbgAchzgbk4HtUEXS9PsreT9o3U7vdXOGcyr0z+EY6AU0QRLkHnjOMb1A0uFgvI4ZQjHA9qMiFJDllVj7ig8doEx4lxCmemXAzWV1NlbkDMMZ+aisopR0u506+mkkt5wCCEIY4L5I3x7Gp/wB7ie6VDGst00TtaGQZHiKN8Dsf7Gqr02aW3vZIYZGSM4JUHbtTDHLJHxJEqMVWLUgIwOig5yB+dEMFnpRnaOfVrp7yYqSqOfLG3U4QbdfWilpGgiBQASEAFj+LHT9K0OFmniUAJ4hwMdOnf6mpMEaI8qqvlHQUEO2JluLkgYyc4IwDWt3EyrkbYGcDqp9K7NvcuxxnkBziuzfx7cdnTLe5qADNGsxjchfEz5TnOKgTrIkyzwR8k0bh15fwsN8D2phESB7jC/w/h36ZJ/sKh3EMYeJgNyDnc71Q0nV7WDQW1dyRbrD4xA69PhHvnaqMla7l0Il4oltry+OJWI5lbYnPtv19qZuKp5U4Na3RyIm1VlKDpgLzAfnvSlEA3D8hIBMd2Au3QFTmgK6RFLpSPcWkZj1XSJSZV/DNCeu3pgH12xVp3sljxbwtJJaEPHKhYA7FHUZwfcHaq1V2uuIrtp8MzWMoYgAEjwid8fIUwfY87CS/gyfCMKOUPTm5iM/ltQR7e3W50a2LBAeXJOccx2GOtS7axWEGSJRjbJP4t620tE/ZUA5RjOOnsx/oKKQKE09+TbOenyoMtbTnIcMMumCGX1NErVcIqcuOXIOD6V7bKHgDNuRjBrpAoEmw6sf50HWCNo5g3VW7DaikSHqR1ofdO0dkXQ4YHrihFxrN/EwEc4UZx/DX+1A1Skry4G1ZQOG6nnhVpJnJ9jj+VZQf/9k="/>
          <p:cNvSpPr>
            <a:spLocks noChangeAspect="1" noChangeArrowheads="1"/>
          </p:cNvSpPr>
          <p:nvPr/>
        </p:nvSpPr>
        <p:spPr bwMode="auto">
          <a:xfrm>
            <a:off x="155575" y="-1096963"/>
            <a:ext cx="1819275" cy="22860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176" name="AutoShape 32" descr="data:image/jpg;base64,/9j/4AAQSkZJRgABAQAAAQABAAD/2wBDAAkGBwgHBgkIBwgKCgkLDRYPDQwMDRsUFRAWIB0iIiAdHx8kKDQsJCYxJx8fLT0tMTU3Ojo6Iys/RD84QzQ5Ojf/2wBDAQoKCg0MDRoPDxo3JR8lNzc3Nzc3Nzc3Nzc3Nzc3Nzc3Nzc3Nzc3Nzc3Nzc3Nzc3Nzc3Nzc3Nzc3Nzc3Nzc3Nzf/wAARCAC7AJUDASIAAhEBAxEB/8QAHAAAAgIDAQEAAAAAAAAAAAAABQYEBwACAwEI/8QAPRAAAgEDAgQEAwUHAwMFAAAAAQIDAAQRBSEGEjFBEyJRYTJxgQcUQpGhFSMzscHR4SRS8BYXYkNygpLx/8QAFQEBAQAAAAAAAAAAAAAAAAAAAAH/xAAWEQEBAQAAAAAAAAAAAAAAAAAAARH/2gAMAwEAAhEDEQA/ALgMsT75H51zeWIDfG9Ix/aEWyPJUW4utSAI+8SrQOkwtpSfKpqFc2VmyeZFHvVcT6hqccxJunPzrV9c1Hl5WnY/Sgeho1tMuQSq52INR5NChZuRJWGDS/p+vXsVlzsFZV3LE1tY69czzTzXrCK1RdpFXOWJ6flQEp+FlKM33oLv1YbCoxtYNJQyS3SOFwOVMgknpj1o1ZzX1+3iALDp53zInMZBttv0zmoE9raTXRVI+ULmWBubIOQV6fPFBEMF3fRSrFGySIoflbduUnsKP8PcOS29s08zMbhmIHMe3y7V7b2l/dQciSrE7BVZwnVR2B7dvyohJqs2nlIGgeQAYzGuwFBAn0S8tvFZriS6V1PMjDkjX0JPUkewzQi8gkilQOzREA4xHhVHuT603WN1JqSCTHhLnyAdcepOMfSuN7YWvhsjW4kZjkhz8R9/WgTpr+wFwtmt3EsuM+Jk4bv6/r7VOZLy1RMXDMHHMMHOf+ZFRNSsdLgmaa9kRpi2Ra2g5j8tume5Jpd1XWtTt9SluHkkikCqIoeXAAG/Ly9xjYnvQOEWq30f42261PttbumIBGffpWcN3MOt2ImNl4EigCSIgjHuM9VNERYW5b4cH0oNotVlGOZSfrUpNVU/GrCuC2SDYGtjYZ6Emgk3N8qrGyHGRvWVxlsGZVG22aypkEtrKF+nLQ670qFs7/lSdp/G10gP3pFIx1G1DtT+0a4WUJFbbDOTnrVDNdcNxyZIdfqKgtwt3506+lLY+0WU7tbn6GuqcemZcGFhv1FAyX3DkKWrFGIDJ8B29CTn02r3R7FLbTmb7m81tcEYV2GJR6jtilq44qv9Qngs9EumWZ25SGUbnvg4Panbh6x1NppbjV76WUgjwgGwpGN8AdB2wfSgMWts8FseSJRAfhhz8PsMbV7FpkU4TntkiKggDOSB868aO6urtf8AUSrbxj4VIAc+/faikQEQCrsooPLazjtlAjUCt5LWOQHKg59a6B8jrWynJoBb6cbaQPbqCMYKmvTaxTIRyR83cEUWqJdWcc6t1BI/CcUAs6OoYtFAkb46qooLe6Xc2YkmghgZz1kkYZHvgKP1Johd6ReWZaWymllUbmB3HK/tkgkUoa/qQvA0BkudLvY1J+7ToCsnurjf8vyoDmhX8lkkqXsq7Nz+cNl85GFDepHb51veXVybd9Q00rc2yAhlVgTt3GDVSwJfXtybWN2ZpGI8tyQnvkf3p4vNds+H9ItdJtZPvN1M4dktN1QD8Ix7/n8qD1+O5LeYxz2jKR13ohZ/aBZOVWRJU23OMioiaZY8TxyXcJaO5TljuFkG64GR9fWuJ4FmI8kqYNAzR8Z6VIufGx81NZSsOCbtCRzIB2xmsqifJwXMeY+Ip+dLGrcEXyOzRjmx0xTN/wBxdOA86SD/AONRLjj6xlJ5UfB9VohMk4av4SOaHr2rew0G9N5ECjQ+feVWwUXuaZl4psp8nOw6giu1xeWl1od7NalUYRnflycbZ/TNFRrHTk0vUHvNPEczJtbh3ySMeZvY5x3prteJJJJ4rSSAtJJ5SrPg577DP9KV9Jjhu4FdJp4wyHxY3GY5x0yCDsal8KaOlnqH36ZsF28GIN1PcnYDYDcn1xUFkwZCecD5CtpGxigb63HLqQtYA7HBLYGygbb0UiYyYBzQTVzgV1Q1yQHAzXVaDfNeZ3rK8NBq+CMGlrizh+01myaOZQJQPI+NwaYnU+tQ7kMwxj60HzrrNne6PqM0F4rN4Zwr56jsc4rWPXJYeYxl1dxh3UAMw9CxycewxVufaBpcFzoMrui+IuCrnr+dUdIjRuytsckH51YLR+zjWoo0eB1CRyZcLnuBuScen8qeLXVrR0LeLsCAcDoSMgVUvBGlT3kck6M6qjgKB39adYtLvXYg8scSt5VXcsfU571A0za1ZIQHlUH3rKXrjQriVlYDtjrWUFS3djeq28Mn1U1pHazgjmjP61f88dh8TJFioEtvppU/u4qJilkjl5seGQM77U06NbNLYSQiHmaZGRR65FOZsdOLbRx1IT9l6fCs90rLErAAxpzEE/02opH07WtFs4jbsbtZ4dipQNEWx6Z+eKI/t6SKyuLmUMZiqpCnXw1J22A9snA9q84k4NWxvzrFlcRyWUhDoDvyuTnf1G+c17w7ZLc3csl0skytIArlumOxB+h9s0DBwbp833X73d8weY5CnqB6n1NOVuAo82xrlDCsS4CYAGBiuF3LFBGbi7uFt4U+J3blUfWoooJEA6j616HBO3T2pH1Pizhie1kgGrsudueNHO/zFI8mrapFeGDS9ce8Rz5VbmDkfXtVReXPWZqu+F9X1mYeBcpI7A7SSL+me9ON7emxsjPKCSBkjFASZsA1ElalKX7QNJgKi5kcZO5Vc4oxaa7pt5GJ4LhGRuhzj+dFAvtEuCmikAMoLBTjpVP3Vp/oJrliGDyxhSfXDZH6VcvHYhuuHbjw3U4XxFH+7FVBNLJcaVHbRqzMH5lAHMWO+f5UiUY4Q1waNbOki83inOAOlM0XHVnzKJEYZ9FpXg4X1WSxhkaBwzIDhtjXP/pPVzuLaqLFtuNtMMfmmA+YNZVfrw5qg2MJzWUBTVLy4wojlf3GaG+PdMDmZ/8A7VYN7whFJsH3HfPWhVxwmVACvmgW7SW6Zh+9Y/Wnrha3a60uTxjznx8AHtgCgcXC1wh8r9+1NfB9pJaQXcMxyQwce+Rg/wAqg21eygh0a4t5lzb8hZUxnlI36fOuPCNmsdsjyRlSADy525j1NctY0u8u9SguJrlooIVOFVzhyfUfKiujvGtsnJnBOemKKOqoYUC1zhm31WdJr+SSZI/4cGMIPU4HU+9HIJAVHT86kbMMDpUFW679ntrf6g1xa3620UrAyQFO+MHGCB+Yrf8A6FsrjVfEiIhtFAHhAHYgYyD0Bzv6VZJt4ubIjXPrgV54aJkhBmqA+h6aNNhEPOzrnbn3IrbizK6FdtGpZ/CIVR3NEzudhQ7iIkabkjK8y83yyKgoebRr0IXkjZmWLx5UVSWRP9x7CpujXmn6fdBZdMNzKF5y1vNllAGTnBxkDr/OrlttOga0CFEeGRccrKCCD2PtvQObhOz0szzWOnqXkQquJ28oPULnpmrqE7X9XW8gifTbt5bWZSCrdVOOhz0IoHw1HD98s3mYIsAWQt7gk/2qZJw/d2U9wklv4Ucn71ADzBQMjGTvmomiKrWwRJA0pyfDVcnG259KC0ode058DxVH1olbahZSxkxyofrVWC0nG/hk0Q0yOaMOSrjfsDQPtzf2MbgF0yRWUkzmR3y0TZrKKOvxYOhQ7e1RpeLYxvyb0EuLKTOPMCO4obNZzA4IYjNEOdlxTBM3Ky7+tGtD1NLy/kt4ThxGWG/XB/zVd6ZZSGXJBo/oJ+48SWckmRE3NGzHpuD1+tA0cU3YtrdFBAZVaUn5DFQtEuS1qgdhzDf86Bcc37ScTm0SRuSK2UsB0Gd8/P0+lENGuIlunUlVGAOU7BR0+vSimiOcBgrHc77USgm26/rQHxRI/KHUKKlRSEY5W2xUBsyjG9Rp7hRgLuTUDlluJAoBC92zXPVI3srV57f95JEvNyFsc2O2T0oJ8MyCbw5JFDncDNcdaCzWMqFgo5SCfSqxXiPWFv11S7+7Cx5uVo4ny0fz96jcQcanVYU03Sy7CdsSMAc4/wA1RZ+hyc+nQqCW2xU+WIOP4hHtQLhmbl0+AOSCqAHNS9Sv4raBnd9jnIzUA7ie3gh0+T4S2O560o/Z/ZWlnpb3VwF8S4k25j+EbCoXE/Fcl+zxw5WIL0z8R/8A2l67muRawCJiqBR8PfYdqqLijFnPgLyeuNqlR29qFACKPoKpzTr26iIbxHwfUmi6axenYTOB86C0FtbUjdFPzUVlV7b61eqmPHLe+aygfZ/uSswbw8+5FC57jTM7mEb9CRmqcutVvZJn5rqQ596iLdTscvK7b9zVF2wXWnggL4YJ+VTDHZygZCEYqlLaWczIyyvv70z201yIsm4Oy9KgIcbCGzvPv4yzSKqKrAgHlO+D7ZHWhNheIVErN4WN2JOSN9sUN4snup2aSRXZYQMDHlAbpj6ihmm6jyiMS42bIA2UAd/z/Sgt7QZMCMuQJWzlMbjb+1EbjVYrKTkdckDJbblHz96VuHdWF55IMBioIYEbbZyf6D2pa1rWpLy/FrazsxBK+RM+I59877460FjXHGFrbqFTDSHcAnAA9Se1I3E/Gc+pubVDiHBJKEebHX596hzcL8RiNWkiiu1fqplwV/8Ad7VDu+GbyDE2oafJBE24MeXTHzGcUAcaiy2txDG2IpgAy+u+RtU7gZo04hgjkUEOvLhv93XaoGr2tpbuv3GaV1I83igAg+2Kg2szW9zHMrMrIwII65oL+YrbxBgdvbakfjDWOZPDVm3yOtRrfjHx7NkdhzD4VIxtStq+o+O2Sep7UEMzk3KgHJzk/n0q19O4YsptNtmmXDMgYgnpkdKp21VpJg3KzKDk49KdYOLdRjVV8QcoAUbDtVoczwpZA+Vj8ga6w8JWzepzSivF19kNkHHUYpl0PiSeaPM0YHuKiiqcK2yLhc1lQ7zi94JAqRFvXesoFS5+zu8MrMsi4J6YrnH9n96GyzKB3pvbjmyIPlx9anWGstqEBnhgxGDsX2zRCQnBlxbnMki8hPU7Vve2BsrblJ8x3Y9sDoKcUSS8unN35gg5gOw9BQ/V1xBLHIBykH3HzoB1npMerw8QWTDkMtjG8bsMhSrEgj6/zqpnDRSMGC5zirx4QlWLXYTjH3i2MftkYP8AQ0ofaTwgbDUXvrNAIZCZGHTGeuKBc0q9lS2Cxs0Zf4igCk7d89qlaDCX1ITsWBQApt1x3PoP8CoOnyR6csE9xE0rsGJRuirv+tS9MknEouZHXwi2F9XPqB9aCz7HXIzbKbrEUi9SSPpipFvxRpUoeGK4yFPK3IuUz6VWnEmrQSKBEOeQqOZnYEZ9u5+tLkOrXMAdEblDdQpIop+42udBks3MNtYvO4wsiJyn9KrZkjznJAxW8txLJDyM2U6gehqMxJxv0qo2WQJGvLs3vWsjmR1wDknAHrWrDf8AlUnS1ja8jM78kYYFz7UDjoHBV7JbCaRPM4yN+lGRwXc77L1pg4e4k02W2SKOQfu1AAJ7CjUmtWUZHNKgz71NCXDwXcKwOFIHvR3T+HZYFI5VwaOxanaSYIkXepSX1v8A7hRS3NwzJK3MAgrKaheQYzzCsoK4t+DQzoby8jVCdwg6+2/86auaCxjit4IC0eAFJYDb/ntWgs2E4MO8SnPOU+Js5HKCOn+K01DTWvJYri2bkcyL4ikgkDuaI1v52jgRSphkdi3kIbAHTpQy8heWJkJIGDs+4IqRq7Bp0dfgDhCewXHf61vcoXtTjmKEEHAyV+VAuRambBLK+QPmB1PTY+oOOu23arPvLa013SVBw0U0YaN/TI2/zVPyCSWzvLfmRvBckK3UDPQYpx+ybXTdWD6XdyfvojzQg907j6Hf5GgrriTRbzSdQnjvUbHwqQcqxOACPYDp70BW6JuFdiQI0IRSdtv719F8R6Hb63Ytb3HlcHmjYD4T/UVRvEHDF3pF40MikEE4BHb1B7igXpZWdsk989OvSuLHLZro6lSQRjBxWuKo15sjGBXhFbqo3J6DrRPR+H77V5VW1iIU4HOxwpPTA9flQCjk7msVeYdN87b1P1vTzpeqXFizB2gbkZl6E43xUBR5s0B/hoPFcgElSeoppuIjJIpLZFKemlHKLK5XvzelOujXJg5Y7uBLuIfDIp82KglWTEKFxuOlGokbAwDUuxn0l+sbRn/zTp9aYbeKxfHhshz70UDjiJXcN+VZTSltFjbFZQBcPHkrkjIGD6Vwum8BOdV/fzeVRn8Pc0UCqx5HJYEdTSpaa8NS1ZtP1SJLS/gLxxDPklUnGFz3xiiPdYi8OKDC5VWGT7H/ADXRlQWgWQMe2Ad1qTrMf+idMLkDyqe2N6h2M/PAgMbMpUcxHUEj0oFS7tzFqMjICqSjHOox9DULS530jUYdUtol5uflj3IygPmP13H0pu1aya5eaAPyKwVuZtgPcfTbFAL6CAB44mCYUIBktygAf8+poLcs7mK+s4bmFuZJkDj61A13SLfVbRre7AU48swGSh/t7UpfZxrDQS/sm5b93Llrds5wepX5Hr+dWFM8aRPJIQERSzMegA6mg+fOK9COjagYrtcBt45F3SQeo/rS60MZPlcYo9xfrL67rU93k+CGKwJ2VO359TQWJjHKsiHDKcjIBqhu4K4MbUwt9doBaqfKrjBmPsfT3q1rDS4bWJEhjARN+T39RSTwRx3AyRadrpWMqAkVwAAp9A/p8xtVluUjTnJHKo5s9sdag+ceLT4nEmqPnObqTf13oUkZ5gMHeiGoP96vricb+LM75+ZJrazgE06RnIwRk1R5pysZSpGQcDfoaedBhMb48xTYMr7/AJbUvJYmKR40wxTDZHp6+9NOlAkhtkQfhbIP0oGiz0+G5CRQNyKTzFG339j2opFCInUYxg4xS9qepNp0cVnpwDaldKPDz/6S93b39KP2ORaxxli0igZZjuT71Fb/AHtoWaIy8pVjjm7g9P61ldJbKK5w0wPMO9ZQZZXiXMEbhgTyg7jGdqF8R6dp967x3KxiVkLox2ZfcEURSSU3RaaWJrdjyxhBhlz6mg3FRMepafJzrvzJlht02ogXZavJbTjTtbJMGeWC+k656BXI7/8Al+dG9OtTbAwuoZ4yQPdeoJ96g3GniVBJfMkFrhhMZhuy9P8AhNddFu+WE22mwBdNjUJE8rczOf8AcvfHufpQStVWIRyRyxKxK5UEd+1IeoWJV/HQ9H2IHxY9aelElzE63Q5GBIKg5x2/WoVxb2zfu3iK8vRwQCp9qBOsme2uI548xzxtzoeykevzqxde1E33AN/eWpI8S0OR3U7Bh/MUl3lmiXLP4RHm5jvg49R6miWmXCyWF/oR8RY76JhGeXmw5Azge4/UUFUyHcnv6elZyeTmG/r7VbepfZxZ3mgxjTYxDqEY2djgS+zD+tV1o1lHItzbTyCKRHwFzg5wwx6DcAZO29UCYlaRgiDJJ2FWNomv3Vv9nGrLcyFjbuLa3cnOzjoPYb4+dAuB9KjuOI3hfw3MAMiqWDBlz6jqcEGmrjTQ4tM4MuYLUBYzfifGPXbH61BWyQ/u1PU8vSpllbnZ13OQNjvmiB0tltoWYjl2Ofap2n2ySo6KpLjAw2PLvVG8MUsUS3EYxyjlbI7b5xTVBc25tQ0toWkKjl5ejGolpavIsqsnmY7ZwAoHWi9hZxtbgAchzgbk4HtUEXS9PsreT9o3U7vdXOGcyr0z+EY6AU0QRLkHnjOMb1A0uFgvI4ZQjHA9qMiFJDllVj7ig8doEx4lxCmemXAzWV1NlbkDMMZ+aisopR0u506+mkkt5wCCEIY4L5I3x7Gp/wB7ie6VDGst00TtaGQZHiKN8Dsf7Gqr02aW3vZIYZGSM4JUHbtTDHLJHxJEqMVWLUgIwOig5yB+dEMFnpRnaOfVrp7yYqSqOfLG3U4QbdfWilpGgiBQASEAFj+LHT9K0OFmniUAJ4hwMdOnf6mpMEaI8qqvlHQUEO2JluLkgYyc4IwDWt3EyrkbYGcDqp9K7NvcuxxnkBziuzfx7cdnTLe5qADNGsxjchfEz5TnOKgTrIkyzwR8k0bh15fwsN8D2phESB7jC/w/h36ZJ/sKh3EMYeJgNyDnc71Q0nV7WDQW1dyRbrD4xA69PhHvnaqMla7l0Il4oltry+OJWI5lbYnPtv19qZuKp5U4Na3RyIm1VlKDpgLzAfnvSlEA3D8hIBMd2Au3QFTmgK6RFLpSPcWkZj1XSJSZV/DNCeu3pgH12xVp3sljxbwtJJaEPHKhYA7FHUZwfcHaq1V2uuIrtp8MzWMoYgAEjwid8fIUwfY87CS/gyfCMKOUPTm5iM/ltQR7e3W50a2LBAeXJOccx2GOtS7axWEGSJRjbJP4t620tE/ZUA5RjOOnsx/oKKQKE09+TbOenyoMtbTnIcMMumCGX1NErVcIqcuOXIOD6V7bKHgDNuRjBrpAoEmw6sf50HWCNo5g3VW7DaikSHqR1ofdO0dkXQ4YHrihFxrN/EwEc4UZx/DX+1A1Skry4G1ZQOG6nnhVpJnJ9jj+VZQf/9k="/>
          <p:cNvSpPr>
            <a:spLocks noChangeAspect="1" noChangeArrowheads="1"/>
          </p:cNvSpPr>
          <p:nvPr/>
        </p:nvSpPr>
        <p:spPr bwMode="auto">
          <a:xfrm>
            <a:off x="155575" y="-1096963"/>
            <a:ext cx="1819275" cy="22860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178" name="AutoShape 34" descr="data:image/jpg;base64,/9j/4AAQSkZJRgABAQAAAQABAAD/2wBDAAkGBwgHBgkIBwgKCgkLDRYPDQwMDRsUFRAWIB0iIiAdHx8kKDQsJCYxJx8fLT0tMTU3Ojo6Iys/RD84QzQ5Ojf/2wBDAQoKCg0MDRoPDxo3JR8lNzc3Nzc3Nzc3Nzc3Nzc3Nzc3Nzc3Nzc3Nzc3Nzc3Nzc3Nzc3Nzc3Nzc3Nzc3Nzc3Nzf/wAARCAC7AJUDASIAAhEBAxEB/8QAHAAAAgIDAQEAAAAAAAAAAAAABQYEBwACAwEI/8QAPRAAAgEDAgQEAwUHAwMFAAAAAQIDAAQRBSEGEjFBEyJRYTJxgQcUQpGhFSMzscHR4SRS8BYXYkNygpLx/8QAFQEBAQAAAAAAAAAAAAAAAAAAAAH/xAAWEQEBAQAAAAAAAAAAAAAAAAAAARH/2gAMAwEAAhEDEQA/ALgMsT75H51zeWIDfG9Ix/aEWyPJUW4utSAI+8SrQOkwtpSfKpqFc2VmyeZFHvVcT6hqccxJunPzrV9c1Hl5WnY/Sgeho1tMuQSq52INR5NChZuRJWGDS/p+vXsVlzsFZV3LE1tY69czzTzXrCK1RdpFXOWJ6flQEp+FlKM33oLv1YbCoxtYNJQyS3SOFwOVMgknpj1o1ZzX1+3iALDp53zInMZBttv0zmoE9raTXRVI+ULmWBubIOQV6fPFBEMF3fRSrFGySIoflbduUnsKP8PcOS29s08zMbhmIHMe3y7V7b2l/dQciSrE7BVZwnVR2B7dvyohJqs2nlIGgeQAYzGuwFBAn0S8tvFZriS6V1PMjDkjX0JPUkewzQi8gkilQOzREA4xHhVHuT603WN1JqSCTHhLnyAdcepOMfSuN7YWvhsjW4kZjkhz8R9/WgTpr+wFwtmt3EsuM+Jk4bv6/r7VOZLy1RMXDMHHMMHOf+ZFRNSsdLgmaa9kRpi2Ra2g5j8tume5Jpd1XWtTt9SluHkkikCqIoeXAAG/Ly9xjYnvQOEWq30f42261PttbumIBGffpWcN3MOt2ImNl4EigCSIgjHuM9VNERYW5b4cH0oNotVlGOZSfrUpNVU/GrCuC2SDYGtjYZ6Emgk3N8qrGyHGRvWVxlsGZVG22aypkEtrKF+nLQ670qFs7/lSdp/G10gP3pFIx1G1DtT+0a4WUJFbbDOTnrVDNdcNxyZIdfqKgtwt3506+lLY+0WU7tbn6GuqcemZcGFhv1FAyX3DkKWrFGIDJ8B29CTn02r3R7FLbTmb7m81tcEYV2GJR6jtilq44qv9Qngs9EumWZ25SGUbnvg4Panbh6x1NppbjV76WUgjwgGwpGN8AdB2wfSgMWts8FseSJRAfhhz8PsMbV7FpkU4TntkiKggDOSB868aO6urtf8AUSrbxj4VIAc+/faikQEQCrsooPLazjtlAjUCt5LWOQHKg59a6B8jrWynJoBb6cbaQPbqCMYKmvTaxTIRyR83cEUWqJdWcc6t1BI/CcUAs6OoYtFAkb46qooLe6Xc2YkmghgZz1kkYZHvgKP1Johd6ReWZaWymllUbmB3HK/tkgkUoa/qQvA0BkudLvY1J+7ToCsnurjf8vyoDmhX8lkkqXsq7Nz+cNl85GFDepHb51veXVybd9Q00rc2yAhlVgTt3GDVSwJfXtybWN2ZpGI8tyQnvkf3p4vNds+H9ItdJtZPvN1M4dktN1QD8Ix7/n8qD1+O5LeYxz2jKR13ohZ/aBZOVWRJU23OMioiaZY8TxyXcJaO5TljuFkG64GR9fWuJ4FmI8kqYNAzR8Z6VIufGx81NZSsOCbtCRzIB2xmsqifJwXMeY+Ip+dLGrcEXyOzRjmx0xTN/wBxdOA86SD/AONRLjj6xlJ5UfB9VohMk4av4SOaHr2rew0G9N5ECjQ+feVWwUXuaZl4psp8nOw6giu1xeWl1od7NalUYRnflycbZ/TNFRrHTk0vUHvNPEczJtbh3ySMeZvY5x3prteJJJJ4rSSAtJJ5SrPg577DP9KV9Jjhu4FdJp4wyHxY3GY5x0yCDsal8KaOlnqH36ZsF28GIN1PcnYDYDcn1xUFkwZCecD5CtpGxigb63HLqQtYA7HBLYGygbb0UiYyYBzQTVzgV1Q1yQHAzXVaDfNeZ3rK8NBq+CMGlrizh+01myaOZQJQPI+NwaYnU+tQ7kMwxj60HzrrNne6PqM0F4rN4Zwr56jsc4rWPXJYeYxl1dxh3UAMw9CxycewxVufaBpcFzoMrui+IuCrnr+dUdIjRuytsckH51YLR+zjWoo0eB1CRyZcLnuBuScen8qeLXVrR0LeLsCAcDoSMgVUvBGlT3kck6M6qjgKB39adYtLvXYg8scSt5VXcsfU571A0za1ZIQHlUH3rKXrjQriVlYDtjrWUFS3djeq28Mn1U1pHazgjmjP61f88dh8TJFioEtvppU/u4qJilkjl5seGQM77U06NbNLYSQiHmaZGRR65FOZsdOLbRx1IT9l6fCs90rLErAAxpzEE/02opH07WtFs4jbsbtZ4dipQNEWx6Z+eKI/t6SKyuLmUMZiqpCnXw1J22A9snA9q84k4NWxvzrFlcRyWUhDoDvyuTnf1G+c17w7ZLc3csl0skytIArlumOxB+h9s0DBwbp833X73d8weY5CnqB6n1NOVuAo82xrlDCsS4CYAGBiuF3LFBGbi7uFt4U+J3blUfWoooJEA6j616HBO3T2pH1Pizhie1kgGrsudueNHO/zFI8mrapFeGDS9ce8Rz5VbmDkfXtVReXPWZqu+F9X1mYeBcpI7A7SSL+me9ON7emxsjPKCSBkjFASZsA1ElalKX7QNJgKi5kcZO5Vc4oxaa7pt5GJ4LhGRuhzj+dFAvtEuCmikAMoLBTjpVP3Vp/oJrliGDyxhSfXDZH6VcvHYhuuHbjw3U4XxFH+7FVBNLJcaVHbRqzMH5lAHMWO+f5UiUY4Q1waNbOki83inOAOlM0XHVnzKJEYZ9FpXg4X1WSxhkaBwzIDhtjXP/pPVzuLaqLFtuNtMMfmmA+YNZVfrw5qg2MJzWUBTVLy4wojlf3GaG+PdMDmZ/8A7VYN7whFJsH3HfPWhVxwmVACvmgW7SW6Zh+9Y/Wnrha3a60uTxjznx8AHtgCgcXC1wh8r9+1NfB9pJaQXcMxyQwce+Rg/wAqg21eygh0a4t5lzb8hZUxnlI36fOuPCNmsdsjyRlSADy525j1NctY0u8u9SguJrlooIVOFVzhyfUfKiujvGtsnJnBOemKKOqoYUC1zhm31WdJr+SSZI/4cGMIPU4HU+9HIJAVHT86kbMMDpUFW679ntrf6g1xa3620UrAyQFO+MHGCB+Yrf8A6FsrjVfEiIhtFAHhAHYgYyD0Bzv6VZJt4ubIjXPrgV54aJkhBmqA+h6aNNhEPOzrnbn3IrbizK6FdtGpZ/CIVR3NEzudhQ7iIkabkjK8y83yyKgoebRr0IXkjZmWLx5UVSWRP9x7CpujXmn6fdBZdMNzKF5y1vNllAGTnBxkDr/OrlttOga0CFEeGRccrKCCD2PtvQObhOz0szzWOnqXkQquJ28oPULnpmrqE7X9XW8gifTbt5bWZSCrdVOOhz0IoHw1HD98s3mYIsAWQt7gk/2qZJw/d2U9wklv4Ucn71ADzBQMjGTvmomiKrWwRJA0pyfDVcnG259KC0ode058DxVH1olbahZSxkxyofrVWC0nG/hk0Q0yOaMOSrjfsDQPtzf2MbgF0yRWUkzmR3y0TZrKKOvxYOhQ7e1RpeLYxvyb0EuLKTOPMCO4obNZzA4IYjNEOdlxTBM3Ky7+tGtD1NLy/kt4ThxGWG/XB/zVd6ZZSGXJBo/oJ+48SWckmRE3NGzHpuD1+tA0cU3YtrdFBAZVaUn5DFQtEuS1qgdhzDf86Bcc37ScTm0SRuSK2UsB0Gd8/P0+lENGuIlunUlVGAOU7BR0+vSimiOcBgrHc77USgm26/rQHxRI/KHUKKlRSEY5W2xUBsyjG9Rp7hRgLuTUDlluJAoBC92zXPVI3srV57f95JEvNyFsc2O2T0oJ8MyCbw5JFDncDNcdaCzWMqFgo5SCfSqxXiPWFv11S7+7Cx5uVo4ny0fz96jcQcanVYU03Sy7CdsSMAc4/wA1RZ+hyc+nQqCW2xU+WIOP4hHtQLhmbl0+AOSCqAHNS9Sv4raBnd9jnIzUA7ie3gh0+T4S2O560o/Z/ZWlnpb3VwF8S4k25j+EbCoXE/Fcl+zxw5WIL0z8R/8A2l67muRawCJiqBR8PfYdqqLijFnPgLyeuNqlR29qFACKPoKpzTr26iIbxHwfUmi6axenYTOB86C0FtbUjdFPzUVlV7b61eqmPHLe+aygfZ/uSswbw8+5FC57jTM7mEb9CRmqcutVvZJn5rqQ596iLdTscvK7b9zVF2wXWnggL4YJ+VTDHZygZCEYqlLaWczIyyvv70z201yIsm4Oy9KgIcbCGzvPv4yzSKqKrAgHlO+D7ZHWhNheIVErN4WN2JOSN9sUN4snup2aSRXZYQMDHlAbpj6ihmm6jyiMS42bIA2UAd/z/Sgt7QZMCMuQJWzlMbjb+1EbjVYrKTkdckDJbblHz96VuHdWF55IMBioIYEbbZyf6D2pa1rWpLy/FrazsxBK+RM+I59877460FjXHGFrbqFTDSHcAnAA9Se1I3E/Gc+pubVDiHBJKEebHX596hzcL8RiNWkiiu1fqplwV/8Ad7VDu+GbyDE2oafJBE24MeXTHzGcUAcaiy2txDG2IpgAy+u+RtU7gZo04hgjkUEOvLhv93XaoGr2tpbuv3GaV1I83igAg+2Kg2szW9zHMrMrIwII65oL+YrbxBgdvbakfjDWOZPDVm3yOtRrfjHx7NkdhzD4VIxtStq+o+O2Sep7UEMzk3KgHJzk/n0q19O4YsptNtmmXDMgYgnpkdKp21VpJg3KzKDk49KdYOLdRjVV8QcoAUbDtVoczwpZA+Vj8ga6w8JWzepzSivF19kNkHHUYpl0PiSeaPM0YHuKiiqcK2yLhc1lQ7zi94JAqRFvXesoFS5+zu8MrMsi4J6YrnH9n96GyzKB3pvbjmyIPlx9anWGstqEBnhgxGDsX2zRCQnBlxbnMki8hPU7Vve2BsrblJ8x3Y9sDoKcUSS8unN35gg5gOw9BQ/V1xBLHIBykH3HzoB1npMerw8QWTDkMtjG8bsMhSrEgj6/zqpnDRSMGC5zirx4QlWLXYTjH3i2MftkYP8AQ0ofaTwgbDUXvrNAIZCZGHTGeuKBc0q9lS2Cxs0Zf4igCk7d89qlaDCX1ITsWBQApt1x3PoP8CoOnyR6csE9xE0rsGJRuirv+tS9MknEouZHXwi2F9XPqB9aCz7HXIzbKbrEUi9SSPpipFvxRpUoeGK4yFPK3IuUz6VWnEmrQSKBEOeQqOZnYEZ9u5+tLkOrXMAdEblDdQpIop+42udBks3MNtYvO4wsiJyn9KrZkjznJAxW8txLJDyM2U6gehqMxJxv0qo2WQJGvLs3vWsjmR1wDknAHrWrDf8AlUnS1ja8jM78kYYFz7UDjoHBV7JbCaRPM4yN+lGRwXc77L1pg4e4k02W2SKOQfu1AAJ7CjUmtWUZHNKgz71NCXDwXcKwOFIHvR3T+HZYFI5VwaOxanaSYIkXepSX1v8A7hRS3NwzJK3MAgrKaheQYzzCsoK4t+DQzoby8jVCdwg6+2/86auaCxjit4IC0eAFJYDb/ntWgs2E4MO8SnPOU+Js5HKCOn+K01DTWvJYri2bkcyL4ikgkDuaI1v52jgRSphkdi3kIbAHTpQy8heWJkJIGDs+4IqRq7Bp0dfgDhCewXHf61vcoXtTjmKEEHAyV+VAuRambBLK+QPmB1PTY+oOOu23arPvLa013SVBw0U0YaN/TI2/zVPyCSWzvLfmRvBckK3UDPQYpx+ybXTdWD6XdyfvojzQg907j6Hf5GgrriTRbzSdQnjvUbHwqQcqxOACPYDp70BW6JuFdiQI0IRSdtv719F8R6Hb63Ytb3HlcHmjYD4T/UVRvEHDF3pF40MikEE4BHb1B7igXpZWdsk989OvSuLHLZro6lSQRjBxWuKo15sjGBXhFbqo3J6DrRPR+H77V5VW1iIU4HOxwpPTA9flQCjk7msVeYdN87b1P1vTzpeqXFizB2gbkZl6E43xUBR5s0B/hoPFcgElSeoppuIjJIpLZFKemlHKLK5XvzelOujXJg5Y7uBLuIfDIp82KglWTEKFxuOlGokbAwDUuxn0l+sbRn/zTp9aYbeKxfHhshz70UDjiJXcN+VZTSltFjbFZQBcPHkrkjIGD6Vwum8BOdV/fzeVRn8Pc0UCqx5HJYEdTSpaa8NS1ZtP1SJLS/gLxxDPklUnGFz3xiiPdYi8OKDC5VWGT7H/ADXRlQWgWQMe2Ad1qTrMf+idMLkDyqe2N6h2M/PAgMbMpUcxHUEj0oFS7tzFqMjICqSjHOox9DULS530jUYdUtol5uflj3IygPmP13H0pu1aya5eaAPyKwVuZtgPcfTbFAL6CAB44mCYUIBktygAf8+poLcs7mK+s4bmFuZJkDj61A13SLfVbRre7AU48swGSh/t7UpfZxrDQS/sm5b93Llrds5wepX5Hr+dWFM8aRPJIQERSzMegA6mg+fOK9COjagYrtcBt45F3SQeo/rS60MZPlcYo9xfrL67rU93k+CGKwJ2VO359TQWJjHKsiHDKcjIBqhu4K4MbUwt9doBaqfKrjBmPsfT3q1rDS4bWJEhjARN+T39RSTwRx3AyRadrpWMqAkVwAAp9A/p8xtVluUjTnJHKo5s9sdag+ceLT4nEmqPnObqTf13oUkZ5gMHeiGoP96vricb+LM75+ZJrazgE06RnIwRk1R5pysZSpGQcDfoaedBhMb48xTYMr7/AJbUvJYmKR40wxTDZHp6+9NOlAkhtkQfhbIP0oGiz0+G5CRQNyKTzFG339j2opFCInUYxg4xS9qepNp0cVnpwDaldKPDz/6S93b39KP2ORaxxli0igZZjuT71Fb/AHtoWaIy8pVjjm7g9P61ldJbKK5w0wPMO9ZQZZXiXMEbhgTyg7jGdqF8R6dp967x3KxiVkLox2ZfcEURSSU3RaaWJrdjyxhBhlz6mg3FRMepafJzrvzJlht02ogXZavJbTjTtbJMGeWC+k656BXI7/8Al+dG9OtTbAwuoZ4yQPdeoJ96g3GniVBJfMkFrhhMZhuy9P8AhNddFu+WE22mwBdNjUJE8rczOf8AcvfHufpQStVWIRyRyxKxK5UEd+1IeoWJV/HQ9H2IHxY9aelElzE63Q5GBIKg5x2/WoVxb2zfu3iK8vRwQCp9qBOsme2uI548xzxtzoeykevzqxde1E33AN/eWpI8S0OR3U7Bh/MUl3lmiXLP4RHm5jvg49R6miWmXCyWF/oR8RY76JhGeXmw5Azge4/UUFUyHcnv6elZyeTmG/r7VbepfZxZ3mgxjTYxDqEY2djgS+zD+tV1o1lHItzbTyCKRHwFzg5wwx6DcAZO29UCYlaRgiDJJ2FWNomv3Vv9nGrLcyFjbuLa3cnOzjoPYb4+dAuB9KjuOI3hfw3MAMiqWDBlz6jqcEGmrjTQ4tM4MuYLUBYzfifGPXbH61BWyQ/u1PU8vSpllbnZ13OQNjvmiB0tltoWYjl2Ofap2n2ySo6KpLjAw2PLvVG8MUsUS3EYxyjlbI7b5xTVBc25tQ0toWkKjl5ejGolpavIsqsnmY7ZwAoHWi9hZxtbgAchzgbk4HtUEXS9PsreT9o3U7vdXOGcyr0z+EY6AU0QRLkHnjOMb1A0uFgvI4ZQjHA9qMiFJDllVj7ig8doEx4lxCmemXAzWV1NlbkDMMZ+aisopR0u506+mkkt5wCCEIY4L5I3x7Gp/wB7ie6VDGst00TtaGQZHiKN8Dsf7Gqr02aW3vZIYZGSM4JUHbtTDHLJHxJEqMVWLUgIwOig5yB+dEMFnpRnaOfVrp7yYqSqOfLG3U4QbdfWilpGgiBQASEAFj+LHT9K0OFmniUAJ4hwMdOnf6mpMEaI8qqvlHQUEO2JluLkgYyc4IwDWt3EyrkbYGcDqp9K7NvcuxxnkBziuzfx7cdnTLe5qADNGsxjchfEz5TnOKgTrIkyzwR8k0bh15fwsN8D2phESB7jC/w/h36ZJ/sKh3EMYeJgNyDnc71Q0nV7WDQW1dyRbrD4xA69PhHvnaqMla7l0Il4oltry+OJWI5lbYnPtv19qZuKp5U4Na3RyIm1VlKDpgLzAfnvSlEA3D8hIBMd2Au3QFTmgK6RFLpSPcWkZj1XSJSZV/DNCeu3pgH12xVp3sljxbwtJJaEPHKhYA7FHUZwfcHaq1V2uuIrtp8MzWMoYgAEjwid8fIUwfY87CS/gyfCMKOUPTm5iM/ltQR7e3W50a2LBAeXJOccx2GOtS7axWEGSJRjbJP4t620tE/ZUA5RjOOnsx/oKKQKE09+TbOenyoMtbTnIcMMumCGX1NErVcIqcuOXIOD6V7bKHgDNuRjBrpAoEmw6sf50HWCNo5g3VW7DaikSHqR1ofdO0dkXQ4YHrihFxrN/EwEc4UZx/DX+1A1Skry4G1ZQOG6nnhVpJnJ9jj+VZQf/9k="/>
          <p:cNvSpPr>
            <a:spLocks noChangeAspect="1" noChangeArrowheads="1"/>
          </p:cNvSpPr>
          <p:nvPr/>
        </p:nvSpPr>
        <p:spPr bwMode="auto">
          <a:xfrm>
            <a:off x="155575" y="-1096963"/>
            <a:ext cx="1819275" cy="22860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180" name="AutoShape 36" descr="data:image/jpg;base64,/9j/4AAQSkZJRgABAQAAAQABAAD/2wBDAAkGBwgHBgkIBwgKCgkLDRYPDQwMDRsUFRAWIB0iIiAdHx8kKDQsJCYxJx8fLT0tMTU3Ojo6Iys/RD84QzQ5Ojf/2wBDAQoKCg0MDRoPDxo3JR8lNzc3Nzc3Nzc3Nzc3Nzc3Nzc3Nzc3Nzc3Nzc3Nzc3Nzc3Nzc3Nzc3Nzc3Nzc3Nzc3Nzf/wAARCAC7AJUDASIAAhEBAxEB/8QAHAAAAgIDAQEAAAAAAAAAAAAABQYEBwACAwEI/8QAPRAAAgEDAgQEAwUHAwMFAAAAAQIDAAQRBSEGEjFBEyJRYTJxgQcUQpGhFSMzscHR4SRS8BYXYkNygpLx/8QAFQEBAQAAAAAAAAAAAAAAAAAAAAH/xAAWEQEBAQAAAAAAAAAAAAAAAAAAARH/2gAMAwEAAhEDEQA/ALgMsT75H51zeWIDfG9Ix/aEWyPJUW4utSAI+8SrQOkwtpSfKpqFc2VmyeZFHvVcT6hqccxJunPzrV9c1Hl5WnY/Sgeho1tMuQSq52INR5NChZuRJWGDS/p+vXsVlzsFZV3LE1tY69czzTzXrCK1RdpFXOWJ6flQEp+FlKM33oLv1YbCoxtYNJQyS3SOFwOVMgknpj1o1ZzX1+3iALDp53zInMZBttv0zmoE9raTXRVI+ULmWBubIOQV6fPFBEMF3fRSrFGySIoflbduUnsKP8PcOS29s08zMbhmIHMe3y7V7b2l/dQciSrE7BVZwnVR2B7dvyohJqs2nlIGgeQAYzGuwFBAn0S8tvFZriS6V1PMjDkjX0JPUkewzQi8gkilQOzREA4xHhVHuT603WN1JqSCTHhLnyAdcepOMfSuN7YWvhsjW4kZjkhz8R9/WgTpr+wFwtmt3EsuM+Jk4bv6/r7VOZLy1RMXDMHHMMHOf+ZFRNSsdLgmaa9kRpi2Ra2g5j8tume5Jpd1XWtTt9SluHkkikCqIoeXAAG/Ly9xjYnvQOEWq30f42261PttbumIBGffpWcN3MOt2ImNl4EigCSIgjHuM9VNERYW5b4cH0oNotVlGOZSfrUpNVU/GrCuC2SDYGtjYZ6Emgk3N8qrGyHGRvWVxlsGZVG22aypkEtrKF+nLQ670qFs7/lSdp/G10gP3pFIx1G1DtT+0a4WUJFbbDOTnrVDNdcNxyZIdfqKgtwt3506+lLY+0WU7tbn6GuqcemZcGFhv1FAyX3DkKWrFGIDJ8B29CTn02r3R7FLbTmb7m81tcEYV2GJR6jtilq44qv9Qngs9EumWZ25SGUbnvg4Panbh6x1NppbjV76WUgjwgGwpGN8AdB2wfSgMWts8FseSJRAfhhz8PsMbV7FpkU4TntkiKggDOSB868aO6urtf8AUSrbxj4VIAc+/faikQEQCrsooPLazjtlAjUCt5LWOQHKg59a6B8jrWynJoBb6cbaQPbqCMYKmvTaxTIRyR83cEUWqJdWcc6t1BI/CcUAs6OoYtFAkb46qooLe6Xc2YkmghgZz1kkYZHvgKP1Johd6ReWZaWymllUbmB3HK/tkgkUoa/qQvA0BkudLvY1J+7ToCsnurjf8vyoDmhX8lkkqXsq7Nz+cNl85GFDepHb51veXVybd9Q00rc2yAhlVgTt3GDVSwJfXtybWN2ZpGI8tyQnvkf3p4vNds+H9ItdJtZPvN1M4dktN1QD8Ix7/n8qD1+O5LeYxz2jKR13ohZ/aBZOVWRJU23OMioiaZY8TxyXcJaO5TljuFkG64GR9fWuJ4FmI8kqYNAzR8Z6VIufGx81NZSsOCbtCRzIB2xmsqifJwXMeY+Ip+dLGrcEXyOzRjmx0xTN/wBxdOA86SD/AONRLjj6xlJ5UfB9VohMk4av4SOaHr2rew0G9N5ECjQ+feVWwUXuaZl4psp8nOw6giu1xeWl1od7NalUYRnflycbZ/TNFRrHTk0vUHvNPEczJtbh3ySMeZvY5x3prteJJJJ4rSSAtJJ5SrPg577DP9KV9Jjhu4FdJp4wyHxY3GY5x0yCDsal8KaOlnqH36ZsF28GIN1PcnYDYDcn1xUFkwZCecD5CtpGxigb63HLqQtYA7HBLYGygbb0UiYyYBzQTVzgV1Q1yQHAzXVaDfNeZ3rK8NBq+CMGlrizh+01myaOZQJQPI+NwaYnU+tQ7kMwxj60HzrrNne6PqM0F4rN4Zwr56jsc4rWPXJYeYxl1dxh3UAMw9CxycewxVufaBpcFzoMrui+IuCrnr+dUdIjRuytsckH51YLR+zjWoo0eB1CRyZcLnuBuScen8qeLXVrR0LeLsCAcDoSMgVUvBGlT3kck6M6qjgKB39adYtLvXYg8scSt5VXcsfU571A0za1ZIQHlUH3rKXrjQriVlYDtjrWUFS3djeq28Mn1U1pHazgjmjP61f88dh8TJFioEtvppU/u4qJilkjl5seGQM77U06NbNLYSQiHmaZGRR65FOZsdOLbRx1IT9l6fCs90rLErAAxpzEE/02opH07WtFs4jbsbtZ4dipQNEWx6Z+eKI/t6SKyuLmUMZiqpCnXw1J22A9snA9q84k4NWxvzrFlcRyWUhDoDvyuTnf1G+c17w7ZLc3csl0skytIArlumOxB+h9s0DBwbp833X73d8weY5CnqB6n1NOVuAo82xrlDCsS4CYAGBiuF3LFBGbi7uFt4U+J3blUfWoooJEA6j616HBO3T2pH1Pizhie1kgGrsudueNHO/zFI8mrapFeGDS9ce8Rz5VbmDkfXtVReXPWZqu+F9X1mYeBcpI7A7SSL+me9ON7emxsjPKCSBkjFASZsA1ElalKX7QNJgKi5kcZO5Vc4oxaa7pt5GJ4LhGRuhzj+dFAvtEuCmikAMoLBTjpVP3Vp/oJrliGDyxhSfXDZH6VcvHYhuuHbjw3U4XxFH+7FVBNLJcaVHbRqzMH5lAHMWO+f5UiUY4Q1waNbOki83inOAOlM0XHVnzKJEYZ9FpXg4X1WSxhkaBwzIDhtjXP/pPVzuLaqLFtuNtMMfmmA+YNZVfrw5qg2MJzWUBTVLy4wojlf3GaG+PdMDmZ/8A7VYN7whFJsH3HfPWhVxwmVACvmgW7SW6Zh+9Y/Wnrha3a60uTxjznx8AHtgCgcXC1wh8r9+1NfB9pJaQXcMxyQwce+Rg/wAqg21eygh0a4t5lzb8hZUxnlI36fOuPCNmsdsjyRlSADy525j1NctY0u8u9SguJrlooIVOFVzhyfUfKiujvGtsnJnBOemKKOqoYUC1zhm31WdJr+SSZI/4cGMIPU4HU+9HIJAVHT86kbMMDpUFW679ntrf6g1xa3620UrAyQFO+MHGCB+Yrf8A6FsrjVfEiIhtFAHhAHYgYyD0Bzv6VZJt4ubIjXPrgV54aJkhBmqA+h6aNNhEPOzrnbn3IrbizK6FdtGpZ/CIVR3NEzudhQ7iIkabkjK8y83yyKgoebRr0IXkjZmWLx5UVSWRP9x7CpujXmn6fdBZdMNzKF5y1vNllAGTnBxkDr/OrlttOga0CFEeGRccrKCCD2PtvQObhOz0szzWOnqXkQquJ28oPULnpmrqE7X9XW8gifTbt5bWZSCrdVOOhz0IoHw1HD98s3mYIsAWQt7gk/2qZJw/d2U9wklv4Ucn71ADzBQMjGTvmomiKrWwRJA0pyfDVcnG259KC0ode058DxVH1olbahZSxkxyofrVWC0nG/hk0Q0yOaMOSrjfsDQPtzf2MbgF0yRWUkzmR3y0TZrKKOvxYOhQ7e1RpeLYxvyb0EuLKTOPMCO4obNZzA4IYjNEOdlxTBM3Ky7+tGtD1NLy/kt4ThxGWG/XB/zVd6ZZSGXJBo/oJ+48SWckmRE3NGzHpuD1+tA0cU3YtrdFBAZVaUn5DFQtEuS1qgdhzDf86Bcc37ScTm0SRuSK2UsB0Gd8/P0+lENGuIlunUlVGAOU7BR0+vSimiOcBgrHc77USgm26/rQHxRI/KHUKKlRSEY5W2xUBsyjG9Rp7hRgLuTUDlluJAoBC92zXPVI3srV57f95JEvNyFsc2O2T0oJ8MyCbw5JFDncDNcdaCzWMqFgo5SCfSqxXiPWFv11S7+7Cx5uVo4ny0fz96jcQcanVYU03Sy7CdsSMAc4/wA1RZ+hyc+nQqCW2xU+WIOP4hHtQLhmbl0+AOSCqAHNS9Sv4raBnd9jnIzUA7ie3gh0+T4S2O560o/Z/ZWlnpb3VwF8S4k25j+EbCoXE/Fcl+zxw5WIL0z8R/8A2l67muRawCJiqBR8PfYdqqLijFnPgLyeuNqlR29qFACKPoKpzTr26iIbxHwfUmi6axenYTOB86C0FtbUjdFPzUVlV7b61eqmPHLe+aygfZ/uSswbw8+5FC57jTM7mEb9CRmqcutVvZJn5rqQ596iLdTscvK7b9zVF2wXWnggL4YJ+VTDHZygZCEYqlLaWczIyyvv70z201yIsm4Oy9KgIcbCGzvPv4yzSKqKrAgHlO+D7ZHWhNheIVErN4WN2JOSN9sUN4snup2aSRXZYQMDHlAbpj6ihmm6jyiMS42bIA2UAd/z/Sgt7QZMCMuQJWzlMbjb+1EbjVYrKTkdckDJbblHz96VuHdWF55IMBioIYEbbZyf6D2pa1rWpLy/FrazsxBK+RM+I59877460FjXHGFrbqFTDSHcAnAA9Se1I3E/Gc+pubVDiHBJKEebHX596hzcL8RiNWkiiu1fqplwV/8Ad7VDu+GbyDE2oafJBE24MeXTHzGcUAcaiy2txDG2IpgAy+u+RtU7gZo04hgjkUEOvLhv93XaoGr2tpbuv3GaV1I83igAg+2Kg2szW9zHMrMrIwII65oL+YrbxBgdvbakfjDWOZPDVm3yOtRrfjHx7NkdhzD4VIxtStq+o+O2Sep7UEMzk3KgHJzk/n0q19O4YsptNtmmXDMgYgnpkdKp21VpJg3KzKDk49KdYOLdRjVV8QcoAUbDtVoczwpZA+Vj8ga6w8JWzepzSivF19kNkHHUYpl0PiSeaPM0YHuKiiqcK2yLhc1lQ7zi94JAqRFvXesoFS5+zu8MrMsi4J6YrnH9n96GyzKB3pvbjmyIPlx9anWGstqEBnhgxGDsX2zRCQnBlxbnMki8hPU7Vve2BsrblJ8x3Y9sDoKcUSS8unN35gg5gOw9BQ/V1xBLHIBykH3HzoB1npMerw8QWTDkMtjG8bsMhSrEgj6/zqpnDRSMGC5zirx4QlWLXYTjH3i2MftkYP8AQ0ofaTwgbDUXvrNAIZCZGHTGeuKBc0q9lS2Cxs0Zf4igCk7d89qlaDCX1ITsWBQApt1x3PoP8CoOnyR6csE9xE0rsGJRuirv+tS9MknEouZHXwi2F9XPqB9aCz7HXIzbKbrEUi9SSPpipFvxRpUoeGK4yFPK3IuUz6VWnEmrQSKBEOeQqOZnYEZ9u5+tLkOrXMAdEblDdQpIop+42udBks3MNtYvO4wsiJyn9KrZkjznJAxW8txLJDyM2U6gehqMxJxv0qo2WQJGvLs3vWsjmR1wDknAHrWrDf8AlUnS1ja8jM78kYYFz7UDjoHBV7JbCaRPM4yN+lGRwXc77L1pg4e4k02W2SKOQfu1AAJ7CjUmtWUZHNKgz71NCXDwXcKwOFIHvR3T+HZYFI5VwaOxanaSYIkXepSX1v8A7hRS3NwzJK3MAgrKaheQYzzCsoK4t+DQzoby8jVCdwg6+2/86auaCxjit4IC0eAFJYDb/ntWgs2E4MO8SnPOU+Js5HKCOn+K01DTWvJYri2bkcyL4ikgkDuaI1v52jgRSphkdi3kIbAHTpQy8heWJkJIGDs+4IqRq7Bp0dfgDhCewXHf61vcoXtTjmKEEHAyV+VAuRambBLK+QPmB1PTY+oOOu23arPvLa013SVBw0U0YaN/TI2/zVPyCSWzvLfmRvBckK3UDPQYpx+ybXTdWD6XdyfvojzQg907j6Hf5GgrriTRbzSdQnjvUbHwqQcqxOACPYDp70BW6JuFdiQI0IRSdtv719F8R6Hb63Ytb3HlcHmjYD4T/UVRvEHDF3pF40MikEE4BHb1B7igXpZWdsk989OvSuLHLZro6lSQRjBxWuKo15sjGBXhFbqo3J6DrRPR+H77V5VW1iIU4HOxwpPTA9flQCjk7msVeYdN87b1P1vTzpeqXFizB2gbkZl6E43xUBR5s0B/hoPFcgElSeoppuIjJIpLZFKemlHKLK5XvzelOujXJg5Y7uBLuIfDIp82KglWTEKFxuOlGokbAwDUuxn0l+sbRn/zTp9aYbeKxfHhshz70UDjiJXcN+VZTSltFjbFZQBcPHkrkjIGD6Vwum8BOdV/fzeVRn8Pc0UCqx5HJYEdTSpaa8NS1ZtP1SJLS/gLxxDPklUnGFz3xiiPdYi8OKDC5VWGT7H/ADXRlQWgWQMe2Ad1qTrMf+idMLkDyqe2N6h2M/PAgMbMpUcxHUEj0oFS7tzFqMjICqSjHOox9DULS530jUYdUtol5uflj3IygPmP13H0pu1aya5eaAPyKwVuZtgPcfTbFAL6CAB44mCYUIBktygAf8+poLcs7mK+s4bmFuZJkDj61A13SLfVbRre7AU48swGSh/t7UpfZxrDQS/sm5b93Llrds5wepX5Hr+dWFM8aRPJIQERSzMegA6mg+fOK9COjagYrtcBt45F3SQeo/rS60MZPlcYo9xfrL67rU93k+CGKwJ2VO359TQWJjHKsiHDKcjIBqhu4K4MbUwt9doBaqfKrjBmPsfT3q1rDS4bWJEhjARN+T39RSTwRx3AyRadrpWMqAkVwAAp9A/p8xtVluUjTnJHKo5s9sdag+ceLT4nEmqPnObqTf13oUkZ5gMHeiGoP96vricb+LM75+ZJrazgE06RnIwRk1R5pysZSpGQcDfoaedBhMb48xTYMr7/AJbUvJYmKR40wxTDZHp6+9NOlAkhtkQfhbIP0oGiz0+G5CRQNyKTzFG339j2opFCInUYxg4xS9qepNp0cVnpwDaldKPDz/6S93b39KP2ORaxxli0igZZjuT71Fb/AHtoWaIy8pVjjm7g9P61ldJbKK5w0wPMO9ZQZZXiXMEbhgTyg7jGdqF8R6dp967x3KxiVkLox2ZfcEURSSU3RaaWJrdjyxhBhlz6mg3FRMepafJzrvzJlht02ogXZavJbTjTtbJMGeWC+k656BXI7/8Al+dG9OtTbAwuoZ4yQPdeoJ96g3GniVBJfMkFrhhMZhuy9P8AhNddFu+WE22mwBdNjUJE8rczOf8AcvfHufpQStVWIRyRyxKxK5UEd+1IeoWJV/HQ9H2IHxY9aelElzE63Q5GBIKg5x2/WoVxb2zfu3iK8vRwQCp9qBOsme2uI548xzxtzoeykevzqxde1E33AN/eWpI8S0OR3U7Bh/MUl3lmiXLP4RHm5jvg49R6miWmXCyWF/oR8RY76JhGeXmw5Azge4/UUFUyHcnv6elZyeTmG/r7VbepfZxZ3mgxjTYxDqEY2djgS+zD+tV1o1lHItzbTyCKRHwFzg5wwx6DcAZO29UCYlaRgiDJJ2FWNomv3Vv9nGrLcyFjbuLa3cnOzjoPYb4+dAuB9KjuOI3hfw3MAMiqWDBlz6jqcEGmrjTQ4tM4MuYLUBYzfifGPXbH61BWyQ/u1PU8vSpllbnZ13OQNjvmiB0tltoWYjl2Ofap2n2ySo6KpLjAw2PLvVG8MUsUS3EYxyjlbI7b5xTVBc25tQ0toWkKjl5ejGolpavIsqsnmY7ZwAoHWi9hZxtbgAchzgbk4HtUEXS9PsreT9o3U7vdXOGcyr0z+EY6AU0QRLkHnjOMb1A0uFgvI4ZQjHA9qMiFJDllVj7ig8doEx4lxCmemXAzWV1NlbkDMMZ+aisopR0u506+mkkt5wCCEIY4L5I3x7Gp/wB7ie6VDGst00TtaGQZHiKN8Dsf7Gqr02aW3vZIYZGSM4JUHbtTDHLJHxJEqMVWLUgIwOig5yB+dEMFnpRnaOfVrp7yYqSqOfLG3U4QbdfWilpGgiBQASEAFj+LHT9K0OFmniUAJ4hwMdOnf6mpMEaI8qqvlHQUEO2JluLkgYyc4IwDWt3EyrkbYGcDqp9K7NvcuxxnkBziuzfx7cdnTLe5qADNGsxjchfEz5TnOKgTrIkyzwR8k0bh15fwsN8D2phESB7jC/w/h36ZJ/sKh3EMYeJgNyDnc71Q0nV7WDQW1dyRbrD4xA69PhHvnaqMla7l0Il4oltry+OJWI5lbYnPtv19qZuKp5U4Na3RyIm1VlKDpgLzAfnvSlEA3D8hIBMd2Au3QFTmgK6RFLpSPcWkZj1XSJSZV/DNCeu3pgH12xVp3sljxbwtJJaEPHKhYA7FHUZwfcHaq1V2uuIrtp8MzWMoYgAEjwid8fIUwfY87CS/gyfCMKOUPTm5iM/ltQR7e3W50a2LBAeXJOccx2GOtS7axWEGSJRjbJP4t620tE/ZUA5RjOOnsx/oKKQKE09+TbOenyoMtbTnIcMMumCGX1NErVcIqcuOXIOD6V7bKHgDNuRjBrpAoEmw6sf50HWCNo5g3VW7DaikSHqR1ofdO0dkXQ4YHrihFxrN/EwEc4UZx/DX+1A1Skry4G1ZQOG6nnhVpJnJ9jj+VZQf/9k="/>
          <p:cNvSpPr>
            <a:spLocks noChangeAspect="1" noChangeArrowheads="1"/>
          </p:cNvSpPr>
          <p:nvPr/>
        </p:nvSpPr>
        <p:spPr bwMode="auto">
          <a:xfrm>
            <a:off x="155575" y="-1096963"/>
            <a:ext cx="1819275" cy="22860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182" name="AutoShape 38" descr="data:image/jpg;base64,/9j/4AAQSkZJRgABAQAAAQABAAD/2wBDAAkGBwgHBgkIBwgKCgkLDRYPDQwMDRsUFRAWIB0iIiAdHx8kKDQsJCYxJx8fLT0tMTU3Ojo6Iys/RD84QzQ5Ojf/2wBDAQoKCg0MDRoPDxo3JR8lNzc3Nzc3Nzc3Nzc3Nzc3Nzc3Nzc3Nzc3Nzc3Nzc3Nzc3Nzc3Nzc3Nzc3Nzc3Nzc3Nzf/wAARCAC7AJUDASIAAhEBAxEB/8QAHAAAAgIDAQEAAAAAAAAAAAAABQYEBwACAwEI/8QAPRAAAgEDAgQEAwUHAwMFAAAAAQIDAAQRBSEGEjFBEyJRYTJxgQcUQpGhFSMzscHR4SRS8BYXYkNygpLx/8QAFQEBAQAAAAAAAAAAAAAAAAAAAAH/xAAWEQEBAQAAAAAAAAAAAAAAAAAAARH/2gAMAwEAAhEDEQA/ALgMsT75H51zeWIDfG9Ix/aEWyPJUW4utSAI+8SrQOkwtpSfKpqFc2VmyeZFHvVcT6hqccxJunPzrV9c1Hl5WnY/Sgeho1tMuQSq52INR5NChZuRJWGDS/p+vXsVlzsFZV3LE1tY69czzTzXrCK1RdpFXOWJ6flQEp+FlKM33oLv1YbCoxtYNJQyS3SOFwOVMgknpj1o1ZzX1+3iALDp53zInMZBttv0zmoE9raTXRVI+ULmWBubIOQV6fPFBEMF3fRSrFGySIoflbduUnsKP8PcOS29s08zMbhmIHMe3y7V7b2l/dQciSrE7BVZwnVR2B7dvyohJqs2nlIGgeQAYzGuwFBAn0S8tvFZriS6V1PMjDkjX0JPUkewzQi8gkilQOzREA4xHhVHuT603WN1JqSCTHhLnyAdcepOMfSuN7YWvhsjW4kZjkhz8R9/WgTpr+wFwtmt3EsuM+Jk4bv6/r7VOZLy1RMXDMHHMMHOf+ZFRNSsdLgmaa9kRpi2Ra2g5j8tume5Jpd1XWtTt9SluHkkikCqIoeXAAG/Ly9xjYnvQOEWq30f42261PttbumIBGffpWcN3MOt2ImNl4EigCSIgjHuM9VNERYW5b4cH0oNotVlGOZSfrUpNVU/GrCuC2SDYGtjYZ6Emgk3N8qrGyHGRvWVxlsGZVG22aypkEtrKF+nLQ670qFs7/lSdp/G10gP3pFIx1G1DtT+0a4WUJFbbDOTnrVDNdcNxyZIdfqKgtwt3506+lLY+0WU7tbn6GuqcemZcGFhv1FAyX3DkKWrFGIDJ8B29CTn02r3R7FLbTmb7m81tcEYV2GJR6jtilq44qv9Qngs9EumWZ25SGUbnvg4Panbh6x1NppbjV76WUgjwgGwpGN8AdB2wfSgMWts8FseSJRAfhhz8PsMbV7FpkU4TntkiKggDOSB868aO6urtf8AUSrbxj4VIAc+/faikQEQCrsooPLazjtlAjUCt5LWOQHKg59a6B8jrWynJoBb6cbaQPbqCMYKmvTaxTIRyR83cEUWqJdWcc6t1BI/CcUAs6OoYtFAkb46qooLe6Xc2YkmghgZz1kkYZHvgKP1Johd6ReWZaWymllUbmB3HK/tkgkUoa/qQvA0BkudLvY1J+7ToCsnurjf8vyoDmhX8lkkqXsq7Nz+cNl85GFDepHb51veXVybd9Q00rc2yAhlVgTt3GDVSwJfXtybWN2ZpGI8tyQnvkf3p4vNds+H9ItdJtZPvN1M4dktN1QD8Ix7/n8qD1+O5LeYxz2jKR13ohZ/aBZOVWRJU23OMioiaZY8TxyXcJaO5TljuFkG64GR9fWuJ4FmI8kqYNAzR8Z6VIufGx81NZSsOCbtCRzIB2xmsqifJwXMeY+Ip+dLGrcEXyOzRjmx0xTN/wBxdOA86SD/AONRLjj6xlJ5UfB9VohMk4av4SOaHr2rew0G9N5ECjQ+feVWwUXuaZl4psp8nOw6giu1xeWl1od7NalUYRnflycbZ/TNFRrHTk0vUHvNPEczJtbh3ySMeZvY5x3prteJJJJ4rSSAtJJ5SrPg577DP9KV9Jjhu4FdJp4wyHxY3GY5x0yCDsal8KaOlnqH36ZsF28GIN1PcnYDYDcn1xUFkwZCecD5CtpGxigb63HLqQtYA7HBLYGygbb0UiYyYBzQTVzgV1Q1yQHAzXVaDfNeZ3rK8NBq+CMGlrizh+01myaOZQJQPI+NwaYnU+tQ7kMwxj60HzrrNne6PqM0F4rN4Zwr56jsc4rWPXJYeYxl1dxh3UAMw9CxycewxVufaBpcFzoMrui+IuCrnr+dUdIjRuytsckH51YLR+zjWoo0eB1CRyZcLnuBuScen8qeLXVrR0LeLsCAcDoSMgVUvBGlT3kck6M6qjgKB39adYtLvXYg8scSt5VXcsfU571A0za1ZIQHlUH3rKXrjQriVlYDtjrWUFS3djeq28Mn1U1pHazgjmjP61f88dh8TJFioEtvppU/u4qJilkjl5seGQM77U06NbNLYSQiHmaZGRR65FOZsdOLbRx1IT9l6fCs90rLErAAxpzEE/02opH07WtFs4jbsbtZ4dipQNEWx6Z+eKI/t6SKyuLmUMZiqpCnXw1J22A9snA9q84k4NWxvzrFlcRyWUhDoDvyuTnf1G+c17w7ZLc3csl0skytIArlumOxB+h9s0DBwbp833X73d8weY5CnqB6n1NOVuAo82xrlDCsS4CYAGBiuF3LFBGbi7uFt4U+J3blUfWoooJEA6j616HBO3T2pH1Pizhie1kgGrsudueNHO/zFI8mrapFeGDS9ce8Rz5VbmDkfXtVReXPWZqu+F9X1mYeBcpI7A7SSL+me9ON7emxsjPKCSBkjFASZsA1ElalKX7QNJgKi5kcZO5Vc4oxaa7pt5GJ4LhGRuhzj+dFAvtEuCmikAMoLBTjpVP3Vp/oJrliGDyxhSfXDZH6VcvHYhuuHbjw3U4XxFH+7FVBNLJcaVHbRqzMH5lAHMWO+f5UiUY4Q1waNbOki83inOAOlM0XHVnzKJEYZ9FpXg4X1WSxhkaBwzIDhtjXP/pPVzuLaqLFtuNtMMfmmA+YNZVfrw5qg2MJzWUBTVLy4wojlf3GaG+PdMDmZ/8A7VYN7whFJsH3HfPWhVxwmVACvmgW7SW6Zh+9Y/Wnrha3a60uTxjznx8AHtgCgcXC1wh8r9+1NfB9pJaQXcMxyQwce+Rg/wAqg21eygh0a4t5lzb8hZUxnlI36fOuPCNmsdsjyRlSADy525j1NctY0u8u9SguJrlooIVOFVzhyfUfKiujvGtsnJnBOemKKOqoYUC1zhm31WdJr+SSZI/4cGMIPU4HU+9HIJAVHT86kbMMDpUFW679ntrf6g1xa3620UrAyQFO+MHGCB+Yrf8A6FsrjVfEiIhtFAHhAHYgYyD0Bzv6VZJt4ubIjXPrgV54aJkhBmqA+h6aNNhEPOzrnbn3IrbizK6FdtGpZ/CIVR3NEzudhQ7iIkabkjK8y83yyKgoebRr0IXkjZmWLx5UVSWRP9x7CpujXmn6fdBZdMNzKF5y1vNllAGTnBxkDr/OrlttOga0CFEeGRccrKCCD2PtvQObhOz0szzWOnqXkQquJ28oPULnpmrqE7X9XW8gifTbt5bWZSCrdVOOhz0IoHw1HD98s3mYIsAWQt7gk/2qZJw/d2U9wklv4Ucn71ADzBQMjGTvmomiKrWwRJA0pyfDVcnG259KC0ode058DxVH1olbahZSxkxyofrVWC0nG/hk0Q0yOaMOSrjfsDQPtzf2MbgF0yRWUkzmR3y0TZrKKOvxYOhQ7e1RpeLYxvyb0EuLKTOPMCO4obNZzA4IYjNEOdlxTBM3Ky7+tGtD1NLy/kt4ThxGWG/XB/zVd6ZZSGXJBo/oJ+48SWckmRE3NGzHpuD1+tA0cU3YtrdFBAZVaUn5DFQtEuS1qgdhzDf86Bcc37ScTm0SRuSK2UsB0Gd8/P0+lENGuIlunUlVGAOU7BR0+vSimiOcBgrHc77USgm26/rQHxRI/KHUKKlRSEY5W2xUBsyjG9Rp7hRgLuTUDlluJAoBC92zXPVI3srV57f95JEvNyFsc2O2T0oJ8MyCbw5JFDncDNcdaCzWMqFgo5SCfSqxXiPWFv11S7+7Cx5uVo4ny0fz96jcQcanVYU03Sy7CdsSMAc4/wA1RZ+hyc+nQqCW2xU+WIOP4hHtQLhmbl0+AOSCqAHNS9Sv4raBnd9jnIzUA7ie3gh0+T4S2O560o/Z/ZWlnpb3VwF8S4k25j+EbCoXE/Fcl+zxw5WIL0z8R/8A2l67muRawCJiqBR8PfYdqqLijFnPgLyeuNqlR29qFACKPoKpzTr26iIbxHwfUmi6axenYTOB86C0FtbUjdFPzUVlV7b61eqmPHLe+aygfZ/uSswbw8+5FC57jTM7mEb9CRmqcutVvZJn5rqQ596iLdTscvK7b9zVF2wXWnggL4YJ+VTDHZygZCEYqlLaWczIyyvv70z201yIsm4Oy9KgIcbCGzvPv4yzSKqKrAgHlO+D7ZHWhNheIVErN4WN2JOSN9sUN4snup2aSRXZYQMDHlAbpj6ihmm6jyiMS42bIA2UAd/z/Sgt7QZMCMuQJWzlMbjb+1EbjVYrKTkdckDJbblHz96VuHdWF55IMBioIYEbbZyf6D2pa1rWpLy/FrazsxBK+RM+I59877460FjXHGFrbqFTDSHcAnAA9Se1I3E/Gc+pubVDiHBJKEebHX596hzcL8RiNWkiiu1fqplwV/8Ad7VDu+GbyDE2oafJBE24MeXTHzGcUAcaiy2txDG2IpgAy+u+RtU7gZo04hgjkUEOvLhv93XaoGr2tpbuv3GaV1I83igAg+2Kg2szW9zHMrMrIwII65oL+YrbxBgdvbakfjDWOZPDVm3yOtRrfjHx7NkdhzD4VIxtStq+o+O2Sep7UEMzk3KgHJzk/n0q19O4YsptNtmmXDMgYgnpkdKp21VpJg3KzKDk49KdYOLdRjVV8QcoAUbDtVoczwpZA+Vj8ga6w8JWzepzSivF19kNkHHUYpl0PiSeaPM0YHuKiiqcK2yLhc1lQ7zi94JAqRFvXesoFS5+zu8MrMsi4J6YrnH9n96GyzKB3pvbjmyIPlx9anWGstqEBnhgxGDsX2zRCQnBlxbnMki8hPU7Vve2BsrblJ8x3Y9sDoKcUSS8unN35gg5gOw9BQ/V1xBLHIBykH3HzoB1npMerw8QWTDkMtjG8bsMhSrEgj6/zqpnDRSMGC5zirx4QlWLXYTjH3i2MftkYP8AQ0ofaTwgbDUXvrNAIZCZGHTGeuKBc0q9lS2Cxs0Zf4igCk7d89qlaDCX1ITsWBQApt1x3PoP8CoOnyR6csE9xE0rsGJRuirv+tS9MknEouZHXwi2F9XPqB9aCz7HXIzbKbrEUi9SSPpipFvxRpUoeGK4yFPK3IuUz6VWnEmrQSKBEOeQqOZnYEZ9u5+tLkOrXMAdEblDdQpIop+42udBks3MNtYvO4wsiJyn9KrZkjznJAxW8txLJDyM2U6gehqMxJxv0qo2WQJGvLs3vWsjmR1wDknAHrWrDf8AlUnS1ja8jM78kYYFz7UDjoHBV7JbCaRPM4yN+lGRwXc77L1pg4e4k02W2SKOQfu1AAJ7CjUmtWUZHNKgz71NCXDwXcKwOFIHvR3T+HZYFI5VwaOxanaSYIkXepSX1v8A7hRS3NwzJK3MAgrKaheQYzzCsoK4t+DQzoby8jVCdwg6+2/86auaCxjit4IC0eAFJYDb/ntWgs2E4MO8SnPOU+Js5HKCOn+K01DTWvJYri2bkcyL4ikgkDuaI1v52jgRSphkdi3kIbAHTpQy8heWJkJIGDs+4IqRq7Bp0dfgDhCewXHf61vcoXtTjmKEEHAyV+VAuRambBLK+QPmB1PTY+oOOu23arPvLa013SVBw0U0YaN/TI2/zVPyCSWzvLfmRvBckK3UDPQYpx+ybXTdWD6XdyfvojzQg907j6Hf5GgrriTRbzSdQnjvUbHwqQcqxOACPYDp70BW6JuFdiQI0IRSdtv719F8R6Hb63Ytb3HlcHmjYD4T/UVRvEHDF3pF40MikEE4BHb1B7igXpZWdsk989OvSuLHLZro6lSQRjBxWuKo15sjGBXhFbqo3J6DrRPR+H77V5VW1iIU4HOxwpPTA9flQCjk7msVeYdN87b1P1vTzpeqXFizB2gbkZl6E43xUBR5s0B/hoPFcgElSeoppuIjJIpLZFKemlHKLK5XvzelOujXJg5Y7uBLuIfDIp82KglWTEKFxuOlGokbAwDUuxn0l+sbRn/zTp9aYbeKxfHhshz70UDjiJXcN+VZTSltFjbFZQBcPHkrkjIGD6Vwum8BOdV/fzeVRn8Pc0UCqx5HJYEdTSpaa8NS1ZtP1SJLS/gLxxDPklUnGFz3xiiPdYi8OKDC5VWGT7H/ADXRlQWgWQMe2Ad1qTrMf+idMLkDyqe2N6h2M/PAgMbMpUcxHUEj0oFS7tzFqMjICqSjHOox9DULS530jUYdUtol5uflj3IygPmP13H0pu1aya5eaAPyKwVuZtgPcfTbFAL6CAB44mCYUIBktygAf8+poLcs7mK+s4bmFuZJkDj61A13SLfVbRre7AU48swGSh/t7UpfZxrDQS/sm5b93Llrds5wepX5Hr+dWFM8aRPJIQERSzMegA6mg+fOK9COjagYrtcBt45F3SQeo/rS60MZPlcYo9xfrL67rU93k+CGKwJ2VO359TQWJjHKsiHDKcjIBqhu4K4MbUwt9doBaqfKrjBmPsfT3q1rDS4bWJEhjARN+T39RSTwRx3AyRadrpWMqAkVwAAp9A/p8xtVluUjTnJHKo5s9sdag+ceLT4nEmqPnObqTf13oUkZ5gMHeiGoP96vricb+LM75+ZJrazgE06RnIwRk1R5pysZSpGQcDfoaedBhMb48xTYMr7/AJbUvJYmKR40wxTDZHp6+9NOlAkhtkQfhbIP0oGiz0+G5CRQNyKTzFG339j2opFCInUYxg4xS9qepNp0cVnpwDaldKPDz/6S93b39KP2ORaxxli0igZZjuT71Fb/AHtoWaIy8pVjjm7g9P61ldJbKK5w0wPMO9ZQZZXiXMEbhgTyg7jGdqF8R6dp967x3KxiVkLox2ZfcEURSSU3RaaWJrdjyxhBhlz6mg3FRMepafJzrvzJlht02ogXZavJbTjTtbJMGeWC+k656BXI7/8Al+dG9OtTbAwuoZ4yQPdeoJ96g3GniVBJfMkFrhhMZhuy9P8AhNddFu+WE22mwBdNjUJE8rczOf8AcvfHufpQStVWIRyRyxKxK5UEd+1IeoWJV/HQ9H2IHxY9aelElzE63Q5GBIKg5x2/WoVxb2zfu3iK8vRwQCp9qBOsme2uI548xzxtzoeykevzqxde1E33AN/eWpI8S0OR3U7Bh/MUl3lmiXLP4RHm5jvg49R6miWmXCyWF/oR8RY76JhGeXmw5Azge4/UUFUyHcnv6elZyeTmG/r7VbepfZxZ3mgxjTYxDqEY2djgS+zD+tV1o1lHItzbTyCKRHwFzg5wwx6DcAZO29UCYlaRgiDJJ2FWNomv3Vv9nGrLcyFjbuLa3cnOzjoPYb4+dAuB9KjuOI3hfw3MAMiqWDBlz6jqcEGmrjTQ4tM4MuYLUBYzfifGPXbH61BWyQ/u1PU8vSpllbnZ13OQNjvmiB0tltoWYjl2Ofap2n2ySo6KpLjAw2PLvVG8MUsUS3EYxyjlbI7b5xTVBc25tQ0toWkKjl5ejGolpavIsqsnmY7ZwAoHWi9hZxtbgAchzgbk4HtUEXS9PsreT9o3U7vdXOGcyr0z+EY6AU0QRLkHnjOMb1A0uFgvI4ZQjHA9qMiFJDllVj7ig8doEx4lxCmemXAzWV1NlbkDMMZ+aisopR0u506+mkkt5wCCEIY4L5I3x7Gp/wB7ie6VDGst00TtaGQZHiKN8Dsf7Gqr02aW3vZIYZGSM4JUHbtTDHLJHxJEqMVWLUgIwOig5yB+dEMFnpRnaOfVrp7yYqSqOfLG3U4QbdfWilpGgiBQASEAFj+LHT9K0OFmniUAJ4hwMdOnf6mpMEaI8qqvlHQUEO2JluLkgYyc4IwDWt3EyrkbYGcDqp9K7NvcuxxnkBziuzfx7cdnTLe5qADNGsxjchfEz5TnOKgTrIkyzwR8k0bh15fwsN8D2phESB7jC/w/h36ZJ/sKh3EMYeJgNyDnc71Q0nV7WDQW1dyRbrD4xA69PhHvnaqMla7l0Il4oltry+OJWI5lbYnPtv19qZuKp5U4Na3RyIm1VlKDpgLzAfnvSlEA3D8hIBMd2Au3QFTmgK6RFLpSPcWkZj1XSJSZV/DNCeu3pgH12xVp3sljxbwtJJaEPHKhYA7FHUZwfcHaq1V2uuIrtp8MzWMoYgAEjwid8fIUwfY87CS/gyfCMKOUPTm5iM/ltQR7e3W50a2LBAeXJOccx2GOtS7axWEGSJRjbJP4t620tE/ZUA5RjOOnsx/oKKQKE09+TbOenyoMtbTnIcMMumCGX1NErVcIqcuOXIOD6V7bKHgDNuRjBrpAoEmw6sf50HWCNo5g3VW7DaikSHqR1ofdO0dkXQ4YHrihFxrN/EwEc4UZx/DX+1A1Skry4G1ZQOG6nnhVpJnJ9jj+VZQf/9k="/>
          <p:cNvSpPr>
            <a:spLocks noChangeAspect="1" noChangeArrowheads="1"/>
          </p:cNvSpPr>
          <p:nvPr/>
        </p:nvSpPr>
        <p:spPr bwMode="auto">
          <a:xfrm>
            <a:off x="155575" y="-1096963"/>
            <a:ext cx="1819275" cy="22860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184" name="AutoShape 40" descr="data:image/jpg;base64,/9j/4AAQSkZJRgABAQAAAQABAAD/2wBDAAkGBwgHBgkIBwgKCgkLDRYPDQwMDRsUFRAWIB0iIiAdHx8kKDQsJCYxJx8fLT0tMTU3Ojo6Iys/RD84QzQ5Ojf/2wBDAQoKCg0MDRoPDxo3JR8lNzc3Nzc3Nzc3Nzc3Nzc3Nzc3Nzc3Nzc3Nzc3Nzc3Nzc3Nzc3Nzc3Nzc3Nzc3Nzc3Nzf/wAARCAC7AJUDASIAAhEBAxEB/8QAHAAAAgIDAQEAAAAAAAAAAAAABQYEBwACAwEI/8QAPRAAAgEDAgQEAwUHAwMFAAAAAQIDAAQRBSEGEjFBEyJRYTJxgQcUQpGhFSMzscHR4SRS8BYXYkNygpLx/8QAFQEBAQAAAAAAAAAAAAAAAAAAAAH/xAAWEQEBAQAAAAAAAAAAAAAAAAAAARH/2gAMAwEAAhEDEQA/ALgMsT75H51zeWIDfG9Ix/aEWyPJUW4utSAI+8SrQOkwtpSfKpqFc2VmyeZFHvVcT6hqccxJunPzrV9c1Hl5WnY/Sgeho1tMuQSq52INR5NChZuRJWGDS/p+vXsVlzsFZV3LE1tY69czzTzXrCK1RdpFXOWJ6flQEp+FlKM33oLv1YbCoxtYNJQyS3SOFwOVMgknpj1o1ZzX1+3iALDp53zInMZBttv0zmoE9raTXRVI+ULmWBubIOQV6fPFBEMF3fRSrFGySIoflbduUnsKP8PcOS29s08zMbhmIHMe3y7V7b2l/dQciSrE7BVZwnVR2B7dvyohJqs2nlIGgeQAYzGuwFBAn0S8tvFZriS6V1PMjDkjX0JPUkewzQi8gkilQOzREA4xHhVHuT603WN1JqSCTHhLnyAdcepOMfSuN7YWvhsjW4kZjkhz8R9/WgTpr+wFwtmt3EsuM+Jk4bv6/r7VOZLy1RMXDMHHMMHOf+ZFRNSsdLgmaa9kRpi2Ra2g5j8tume5Jpd1XWtTt9SluHkkikCqIoeXAAG/Ly9xjYnvQOEWq30f42261PttbumIBGffpWcN3MOt2ImNl4EigCSIgjHuM9VNERYW5b4cH0oNotVlGOZSfrUpNVU/GrCuC2SDYGtjYZ6Emgk3N8qrGyHGRvWVxlsGZVG22aypkEtrKF+nLQ670qFs7/lSdp/G10gP3pFIx1G1DtT+0a4WUJFbbDOTnrVDNdcNxyZIdfqKgtwt3506+lLY+0WU7tbn6GuqcemZcGFhv1FAyX3DkKWrFGIDJ8B29CTn02r3R7FLbTmb7m81tcEYV2GJR6jtilq44qv9Qngs9EumWZ25SGUbnvg4Panbh6x1NppbjV76WUgjwgGwpGN8AdB2wfSgMWts8FseSJRAfhhz8PsMbV7FpkU4TntkiKggDOSB868aO6urtf8AUSrbxj4VIAc+/faikQEQCrsooPLazjtlAjUCt5LWOQHKg59a6B8jrWynJoBb6cbaQPbqCMYKmvTaxTIRyR83cEUWqJdWcc6t1BI/CcUAs6OoYtFAkb46qooLe6Xc2YkmghgZz1kkYZHvgKP1Johd6ReWZaWymllUbmB3HK/tkgkUoa/qQvA0BkudLvY1J+7ToCsnurjf8vyoDmhX8lkkqXsq7Nz+cNl85GFDepHb51veXVybd9Q00rc2yAhlVgTt3GDVSwJfXtybWN2ZpGI8tyQnvkf3p4vNds+H9ItdJtZPvN1M4dktN1QD8Ix7/n8qD1+O5LeYxz2jKR13ohZ/aBZOVWRJU23OMioiaZY8TxyXcJaO5TljuFkG64GR9fWuJ4FmI8kqYNAzR8Z6VIufGx81NZSsOCbtCRzIB2xmsqifJwXMeY+Ip+dLGrcEXyOzRjmx0xTN/wBxdOA86SD/AONRLjj6xlJ5UfB9VohMk4av4SOaHr2rew0G9N5ECjQ+feVWwUXuaZl4psp8nOw6giu1xeWl1od7NalUYRnflycbZ/TNFRrHTk0vUHvNPEczJtbh3ySMeZvY5x3prteJJJJ4rSSAtJJ5SrPg577DP9KV9Jjhu4FdJp4wyHxY3GY5x0yCDsal8KaOlnqH36ZsF28GIN1PcnYDYDcn1xUFkwZCecD5CtpGxigb63HLqQtYA7HBLYGygbb0UiYyYBzQTVzgV1Q1yQHAzXVaDfNeZ3rK8NBq+CMGlrizh+01myaOZQJQPI+NwaYnU+tQ7kMwxj60HzrrNne6PqM0F4rN4Zwr56jsc4rWPXJYeYxl1dxh3UAMw9CxycewxVufaBpcFzoMrui+IuCrnr+dUdIjRuytsckH51YLR+zjWoo0eB1CRyZcLnuBuScen8qeLXVrR0LeLsCAcDoSMgVUvBGlT3kck6M6qjgKB39adYtLvXYg8scSt5VXcsfU571A0za1ZIQHlUH3rKXrjQriVlYDtjrWUFS3djeq28Mn1U1pHazgjmjP61f88dh8TJFioEtvppU/u4qJilkjl5seGQM77U06NbNLYSQiHmaZGRR65FOZsdOLbRx1IT9l6fCs90rLErAAxpzEE/02opH07WtFs4jbsbtZ4dipQNEWx6Z+eKI/t6SKyuLmUMZiqpCnXw1J22A9snA9q84k4NWxvzrFlcRyWUhDoDvyuTnf1G+c17w7ZLc3csl0skytIArlumOxB+h9s0DBwbp833X73d8weY5CnqB6n1NOVuAo82xrlDCsS4CYAGBiuF3LFBGbi7uFt4U+J3blUfWoooJEA6j616HBO3T2pH1Pizhie1kgGrsudueNHO/zFI8mrapFeGDS9ce8Rz5VbmDkfXtVReXPWZqu+F9X1mYeBcpI7A7SSL+me9ON7emxsjPKCSBkjFASZsA1ElalKX7QNJgKi5kcZO5Vc4oxaa7pt5GJ4LhGRuhzj+dFAvtEuCmikAMoLBTjpVP3Vp/oJrliGDyxhSfXDZH6VcvHYhuuHbjw3U4XxFH+7FVBNLJcaVHbRqzMH5lAHMWO+f5UiUY4Q1waNbOki83inOAOlM0XHVnzKJEYZ9FpXg4X1WSxhkaBwzIDhtjXP/pPVzuLaqLFtuNtMMfmmA+YNZVfrw5qg2MJzWUBTVLy4wojlf3GaG+PdMDmZ/8A7VYN7whFJsH3HfPWhVxwmVACvmgW7SW6Zh+9Y/Wnrha3a60uTxjznx8AHtgCgcXC1wh8r9+1NfB9pJaQXcMxyQwce+Rg/wAqg21eygh0a4t5lzb8hZUxnlI36fOuPCNmsdsjyRlSADy525j1NctY0u8u9SguJrlooIVOFVzhyfUfKiujvGtsnJnBOemKKOqoYUC1zhm31WdJr+SSZI/4cGMIPU4HU+9HIJAVHT86kbMMDpUFW679ntrf6g1xa3620UrAyQFO+MHGCB+Yrf8A6FsrjVfEiIhtFAHhAHYgYyD0Bzv6VZJt4ubIjXPrgV54aJkhBmqA+h6aNNhEPOzrnbn3IrbizK6FdtGpZ/CIVR3NEzudhQ7iIkabkjK8y83yyKgoebRr0IXkjZmWLx5UVSWRP9x7CpujXmn6fdBZdMNzKF5y1vNllAGTnBxkDr/OrlttOga0CFEeGRccrKCCD2PtvQObhOz0szzWOnqXkQquJ28oPULnpmrqE7X9XW8gifTbt5bWZSCrdVOOhz0IoHw1HD98s3mYIsAWQt7gk/2qZJw/d2U9wklv4Ucn71ADzBQMjGTvmomiKrWwRJA0pyfDVcnG259KC0ode058DxVH1olbahZSxkxyofrVWC0nG/hk0Q0yOaMOSrjfsDQPtzf2MbgF0yRWUkzmR3y0TZrKKOvxYOhQ7e1RpeLYxvyb0EuLKTOPMCO4obNZzA4IYjNEOdlxTBM3Ky7+tGtD1NLy/kt4ThxGWG/XB/zVd6ZZSGXJBo/oJ+48SWckmRE3NGzHpuD1+tA0cU3YtrdFBAZVaUn5DFQtEuS1qgdhzDf86Bcc37ScTm0SRuSK2UsB0Gd8/P0+lENGuIlunUlVGAOU7BR0+vSimiOcBgrHc77USgm26/rQHxRI/KHUKKlRSEY5W2xUBsyjG9Rp7hRgLuTUDlluJAoBC92zXPVI3srV57f95JEvNyFsc2O2T0oJ8MyCbw5JFDncDNcdaCzWMqFgo5SCfSqxXiPWFv11S7+7Cx5uVo4ny0fz96jcQcanVYU03Sy7CdsSMAc4/wA1RZ+hyc+nQqCW2xU+WIOP4hHtQLhmbl0+AOSCqAHNS9Sv4raBnd9jnIzUA7ie3gh0+T4S2O560o/Z/ZWlnpb3VwF8S4k25j+EbCoXE/Fcl+zxw5WIL0z8R/8A2l67muRawCJiqBR8PfYdqqLijFnPgLyeuNqlR29qFACKPoKpzTr26iIbxHwfUmi6axenYTOB86C0FtbUjdFPzUVlV7b61eqmPHLe+aygfZ/uSswbw8+5FC57jTM7mEb9CRmqcutVvZJn5rqQ596iLdTscvK7b9zVF2wXWnggL4YJ+VTDHZygZCEYqlLaWczIyyvv70z201yIsm4Oy9KgIcbCGzvPv4yzSKqKrAgHlO+D7ZHWhNheIVErN4WN2JOSN9sUN4snup2aSRXZYQMDHlAbpj6ihmm6jyiMS42bIA2UAd/z/Sgt7QZMCMuQJWzlMbjb+1EbjVYrKTkdckDJbblHz96VuHdWF55IMBioIYEbbZyf6D2pa1rWpLy/FrazsxBK+RM+I59877460FjXHGFrbqFTDSHcAnAA9Se1I3E/Gc+pubVDiHBJKEebHX596hzcL8RiNWkiiu1fqplwV/8Ad7VDu+GbyDE2oafJBE24MeXTHzGcUAcaiy2txDG2IpgAy+u+RtU7gZo04hgjkUEOvLhv93XaoGr2tpbuv3GaV1I83igAg+2Kg2szW9zHMrMrIwII65oL+YrbxBgdvbakfjDWOZPDVm3yOtRrfjHx7NkdhzD4VIxtStq+o+O2Sep7UEMzk3KgHJzk/n0q19O4YsptNtmmXDMgYgnpkdKp21VpJg3KzKDk49KdYOLdRjVV8QcoAUbDtVoczwpZA+Vj8ga6w8JWzepzSivF19kNkHHUYpl0PiSeaPM0YHuKiiqcK2yLhc1lQ7zi94JAqRFvXesoFS5+zu8MrMsi4J6YrnH9n96GyzKB3pvbjmyIPlx9anWGstqEBnhgxGDsX2zRCQnBlxbnMki8hPU7Vve2BsrblJ8x3Y9sDoKcUSS8unN35gg5gOw9BQ/V1xBLHIBykH3HzoB1npMerw8QWTDkMtjG8bsMhSrEgj6/zqpnDRSMGC5zirx4QlWLXYTjH3i2MftkYP8AQ0ofaTwgbDUXvrNAIZCZGHTGeuKBc0q9lS2Cxs0Zf4igCk7d89qlaDCX1ITsWBQApt1x3PoP8CoOnyR6csE9xE0rsGJRuirv+tS9MknEouZHXwi2F9XPqB9aCz7HXIzbKbrEUi9SSPpipFvxRpUoeGK4yFPK3IuUz6VWnEmrQSKBEOeQqOZnYEZ9u5+tLkOrXMAdEblDdQpIop+42udBks3MNtYvO4wsiJyn9KrZkjznJAxW8txLJDyM2U6gehqMxJxv0qo2WQJGvLs3vWsjmR1wDknAHrWrDf8AlUnS1ja8jM78kYYFz7UDjoHBV7JbCaRPM4yN+lGRwXc77L1pg4e4k02W2SKOQfu1AAJ7CjUmtWUZHNKgz71NCXDwXcKwOFIHvR3T+HZYFI5VwaOxanaSYIkXepSX1v8A7hRS3NwzJK3MAgrKaheQYzzCsoK4t+DQzoby8jVCdwg6+2/86auaCxjit4IC0eAFJYDb/ntWgs2E4MO8SnPOU+Js5HKCOn+K01DTWvJYri2bkcyL4ikgkDuaI1v52jgRSphkdi3kIbAHTpQy8heWJkJIGDs+4IqRq7Bp0dfgDhCewXHf61vcoXtTjmKEEHAyV+VAuRambBLK+QPmB1PTY+oOOu23arPvLa013SVBw0U0YaN/TI2/zVPyCSWzvLfmRvBckK3UDPQYpx+ybXTdWD6XdyfvojzQg907j6Hf5GgrriTRbzSdQnjvUbHwqQcqxOACPYDp70BW6JuFdiQI0IRSdtv719F8R6Hb63Ytb3HlcHmjYD4T/UVRvEHDF3pF40MikEE4BHb1B7igXpZWdsk989OvSuLHLZro6lSQRjBxWuKo15sjGBXhFbqo3J6DrRPR+H77V5VW1iIU4HOxwpPTA9flQCjk7msVeYdN87b1P1vTzpeqXFizB2gbkZl6E43xUBR5s0B/hoPFcgElSeoppuIjJIpLZFKemlHKLK5XvzelOujXJg5Y7uBLuIfDIp82KglWTEKFxuOlGokbAwDUuxn0l+sbRn/zTp9aYbeKxfHhshz70UDjiJXcN+VZTSltFjbFZQBcPHkrkjIGD6Vwum8BOdV/fzeVRn8Pc0UCqx5HJYEdTSpaa8NS1ZtP1SJLS/gLxxDPklUnGFz3xiiPdYi8OKDC5VWGT7H/ADXRlQWgWQMe2Ad1qTrMf+idMLkDyqe2N6h2M/PAgMbMpUcxHUEj0oFS7tzFqMjICqSjHOox9DULS530jUYdUtol5uflj3IygPmP13H0pu1aya5eaAPyKwVuZtgPcfTbFAL6CAB44mCYUIBktygAf8+poLcs7mK+s4bmFuZJkDj61A13SLfVbRre7AU48swGSh/t7UpfZxrDQS/sm5b93Llrds5wepX5Hr+dWFM8aRPJIQERSzMegA6mg+fOK9COjagYrtcBt45F3SQeo/rS60MZPlcYo9xfrL67rU93k+CGKwJ2VO359TQWJjHKsiHDKcjIBqhu4K4MbUwt9doBaqfKrjBmPsfT3q1rDS4bWJEhjARN+T39RSTwRx3AyRadrpWMqAkVwAAp9A/p8xtVluUjTnJHKo5s9sdag+ceLT4nEmqPnObqTf13oUkZ5gMHeiGoP96vricb+LM75+ZJrazgE06RnIwRk1R5pysZSpGQcDfoaedBhMb48xTYMr7/AJbUvJYmKR40wxTDZHp6+9NOlAkhtkQfhbIP0oGiz0+G5CRQNyKTzFG339j2opFCInUYxg4xS9qepNp0cVnpwDaldKPDz/6S93b39KP2ORaxxli0igZZjuT71Fb/AHtoWaIy8pVjjm7g9P61ldJbKK5w0wPMO9ZQZZXiXMEbhgTyg7jGdqF8R6dp967x3KxiVkLox2ZfcEURSSU3RaaWJrdjyxhBhlz6mg3FRMepafJzrvzJlht02ogXZavJbTjTtbJMGeWC+k656BXI7/8Al+dG9OtTbAwuoZ4yQPdeoJ96g3GniVBJfMkFrhhMZhuy9P8AhNddFu+WE22mwBdNjUJE8rczOf8AcvfHufpQStVWIRyRyxKxK5UEd+1IeoWJV/HQ9H2IHxY9aelElzE63Q5GBIKg5x2/WoVxb2zfu3iK8vRwQCp9qBOsme2uI548xzxtzoeykevzqxde1E33AN/eWpI8S0OR3U7Bh/MUl3lmiXLP4RHm5jvg49R6miWmXCyWF/oR8RY76JhGeXmw5Azge4/UUFUyHcnv6elZyeTmG/r7VbepfZxZ3mgxjTYxDqEY2djgS+zD+tV1o1lHItzbTyCKRHwFzg5wwx6DcAZO29UCYlaRgiDJJ2FWNomv3Vv9nGrLcyFjbuLa3cnOzjoPYb4+dAuB9KjuOI3hfw3MAMiqWDBlz6jqcEGmrjTQ4tM4MuYLUBYzfifGPXbH61BWyQ/u1PU8vSpllbnZ13OQNjvmiB0tltoWYjl2Ofap2n2ySo6KpLjAw2PLvVG8MUsUS3EYxyjlbI7b5xTVBc25tQ0toWkKjl5ejGolpavIsqsnmY7ZwAoHWi9hZxtbgAchzgbk4HtUEXS9PsreT9o3U7vdXOGcyr0z+EY6AU0QRLkHnjOMb1A0uFgvI4ZQjHA9qMiFJDllVj7ig8doEx4lxCmemXAzWV1NlbkDMMZ+aisopR0u506+mkkt5wCCEIY4L5I3x7Gp/wB7ie6VDGst00TtaGQZHiKN8Dsf7Gqr02aW3vZIYZGSM4JUHbtTDHLJHxJEqMVWLUgIwOig5yB+dEMFnpRnaOfVrp7yYqSqOfLG3U4QbdfWilpGgiBQASEAFj+LHT9K0OFmniUAJ4hwMdOnf6mpMEaI8qqvlHQUEO2JluLkgYyc4IwDWt3EyrkbYGcDqp9K7NvcuxxnkBziuzfx7cdnTLe5qADNGsxjchfEz5TnOKgTrIkyzwR8k0bh15fwsN8D2phESB7jC/w/h36ZJ/sKh3EMYeJgNyDnc71Q0nV7WDQW1dyRbrD4xA69PhHvnaqMla7l0Il4oltry+OJWI5lbYnPtv19qZuKp5U4Na3RyIm1VlKDpgLzAfnvSlEA3D8hIBMd2Au3QFTmgK6RFLpSPcWkZj1XSJSZV/DNCeu3pgH12xVp3sljxbwtJJaEPHKhYA7FHUZwfcHaq1V2uuIrtp8MzWMoYgAEjwid8fIUwfY87CS/gyfCMKOUPTm5iM/ltQR7e3W50a2LBAeXJOccx2GOtS7axWEGSJRjbJP4t620tE/ZUA5RjOOnsx/oKKQKE09+TbOenyoMtbTnIcMMumCGX1NErVcIqcuOXIOD6V7bKHgDNuRjBrpAoEmw6sf50HWCNo5g3VW7DaikSHqR1ofdO0dkXQ4YHrihFxrN/EwEc4UZx/DX+1A1Skry4G1ZQOG6nnhVpJnJ9jj+VZQf/9k="/>
          <p:cNvSpPr>
            <a:spLocks noChangeAspect="1" noChangeArrowheads="1"/>
          </p:cNvSpPr>
          <p:nvPr/>
        </p:nvSpPr>
        <p:spPr bwMode="auto">
          <a:xfrm>
            <a:off x="155575" y="-1096963"/>
            <a:ext cx="1819275" cy="22860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186" name="AutoShape 42" descr="data:image/jpg;base64,/9j/4AAQSkZJRgABAQAAAQABAAD/2wBDAAkGBwgHBgkIBwgKCgkLDRYPDQwMDRsUFRAWIB0iIiAdHx8kKDQsJCYxJx8fLT0tMTU3Ojo6Iys/RD84QzQ5Ojf/2wBDAQoKCg0MDRoPDxo3JR8lNzc3Nzc3Nzc3Nzc3Nzc3Nzc3Nzc3Nzc3Nzc3Nzc3Nzc3Nzc3Nzc3Nzc3Nzc3Nzc3Nzf/wAARCAC7AJUDASIAAhEBAxEB/8QAHAAAAgIDAQEAAAAAAAAAAAAABQYEBwACAwEI/8QAPRAAAgEDAgQEAwUHAwMFAAAAAQIDAAQRBSEGEjFBEyJRYTJxgQcUQpGhFSMzscHR4SRS8BYXYkNygpLx/8QAFQEBAQAAAAAAAAAAAAAAAAAAAAH/xAAWEQEBAQAAAAAAAAAAAAAAAAAAARH/2gAMAwEAAhEDEQA/ALgMsT75H51zeWIDfG9Ix/aEWyPJUW4utSAI+8SrQOkwtpSfKpqFc2VmyeZFHvVcT6hqccxJunPzrV9c1Hl5WnY/Sgeho1tMuQSq52INR5NChZuRJWGDS/p+vXsVlzsFZV3LE1tY69czzTzXrCK1RdpFXOWJ6flQEp+FlKM33oLv1YbCoxtYNJQyS3SOFwOVMgknpj1o1ZzX1+3iALDp53zInMZBttv0zmoE9raTXRVI+ULmWBubIOQV6fPFBEMF3fRSrFGySIoflbduUnsKP8PcOS29s08zMbhmIHMe3y7V7b2l/dQciSrE7BVZwnVR2B7dvyohJqs2nlIGgeQAYzGuwFBAn0S8tvFZriS6V1PMjDkjX0JPUkewzQi8gkilQOzREA4xHhVHuT603WN1JqSCTHhLnyAdcepOMfSuN7YWvhsjW4kZjkhz8R9/WgTpr+wFwtmt3EsuM+Jk4bv6/r7VOZLy1RMXDMHHMMHOf+ZFRNSsdLgmaa9kRpi2Ra2g5j8tume5Jpd1XWtTt9SluHkkikCqIoeXAAG/Ly9xjYnvQOEWq30f42261PttbumIBGffpWcN3MOt2ImNl4EigCSIgjHuM9VNERYW5b4cH0oNotVlGOZSfrUpNVU/GrCuC2SDYGtjYZ6Emgk3N8qrGyHGRvWVxlsGZVG22aypkEtrKF+nLQ670qFs7/lSdp/G10gP3pFIx1G1DtT+0a4WUJFbbDOTnrVDNdcNxyZIdfqKgtwt3506+lLY+0WU7tbn6GuqcemZcGFhv1FAyX3DkKWrFGIDJ8B29CTn02r3R7FLbTmb7m81tcEYV2GJR6jtilq44qv9Qngs9EumWZ25SGUbnvg4Panbh6x1NppbjV76WUgjwgGwpGN8AdB2wfSgMWts8FseSJRAfhhz8PsMbV7FpkU4TntkiKggDOSB868aO6urtf8AUSrbxj4VIAc+/faikQEQCrsooPLazjtlAjUCt5LWOQHKg59a6B8jrWynJoBb6cbaQPbqCMYKmvTaxTIRyR83cEUWqJdWcc6t1BI/CcUAs6OoYtFAkb46qooLe6Xc2YkmghgZz1kkYZHvgKP1Johd6ReWZaWymllUbmB3HK/tkgkUoa/qQvA0BkudLvY1J+7ToCsnurjf8vyoDmhX8lkkqXsq7Nz+cNl85GFDepHb51veXVybd9Q00rc2yAhlVgTt3GDVSwJfXtybWN2ZpGI8tyQnvkf3p4vNds+H9ItdJtZPvN1M4dktN1QD8Ix7/n8qD1+O5LeYxz2jKR13ohZ/aBZOVWRJU23OMioiaZY8TxyXcJaO5TljuFkG64GR9fWuJ4FmI8kqYNAzR8Z6VIufGx81NZSsOCbtCRzIB2xmsqifJwXMeY+Ip+dLGrcEXyOzRjmx0xTN/wBxdOA86SD/AONRLjj6xlJ5UfB9VohMk4av4SOaHr2rew0G9N5ECjQ+feVWwUXuaZl4psp8nOw6giu1xeWl1od7NalUYRnflycbZ/TNFRrHTk0vUHvNPEczJtbh3ySMeZvY5x3prteJJJJ4rSSAtJJ5SrPg577DP9KV9Jjhu4FdJp4wyHxY3GY5x0yCDsal8KaOlnqH36ZsF28GIN1PcnYDYDcn1xUFkwZCecD5CtpGxigb63HLqQtYA7HBLYGygbb0UiYyYBzQTVzgV1Q1yQHAzXVaDfNeZ3rK8NBq+CMGlrizh+01myaOZQJQPI+NwaYnU+tQ7kMwxj60HzrrNne6PqM0F4rN4Zwr56jsc4rWPXJYeYxl1dxh3UAMw9CxycewxVufaBpcFzoMrui+IuCrnr+dUdIjRuytsckH51YLR+zjWoo0eB1CRyZcLnuBuScen8qeLXVrR0LeLsCAcDoSMgVUvBGlT3kck6M6qjgKB39adYtLvXYg8scSt5VXcsfU571A0za1ZIQHlUH3rKXrjQriVlYDtjrWUFS3djeq28Mn1U1pHazgjmjP61f88dh8TJFioEtvppU/u4qJilkjl5seGQM77U06NbNLYSQiHmaZGRR65FOZsdOLbRx1IT9l6fCs90rLErAAxpzEE/02opH07WtFs4jbsbtZ4dipQNEWx6Z+eKI/t6SKyuLmUMZiqpCnXw1J22A9snA9q84k4NWxvzrFlcRyWUhDoDvyuTnf1G+c17w7ZLc3csl0skytIArlumOxB+h9s0DBwbp833X73d8weY5CnqB6n1NOVuAo82xrlDCsS4CYAGBiuF3LFBGbi7uFt4U+J3blUfWoooJEA6j616HBO3T2pH1Pizhie1kgGrsudueNHO/zFI8mrapFeGDS9ce8Rz5VbmDkfXtVReXPWZqu+F9X1mYeBcpI7A7SSL+me9ON7emxsjPKCSBkjFASZsA1ElalKX7QNJgKi5kcZO5Vc4oxaa7pt5GJ4LhGRuhzj+dFAvtEuCmikAMoLBTjpVP3Vp/oJrliGDyxhSfXDZH6VcvHYhuuHbjw3U4XxFH+7FVBNLJcaVHbRqzMH5lAHMWO+f5UiUY4Q1waNbOki83inOAOlM0XHVnzKJEYZ9FpXg4X1WSxhkaBwzIDhtjXP/pPVzuLaqLFtuNtMMfmmA+YNZVfrw5qg2MJzWUBTVLy4wojlf3GaG+PdMDmZ/8A7VYN7whFJsH3HfPWhVxwmVACvmgW7SW6Zh+9Y/Wnrha3a60uTxjznx8AHtgCgcXC1wh8r9+1NfB9pJaQXcMxyQwce+Rg/wAqg21eygh0a4t5lzb8hZUxnlI36fOuPCNmsdsjyRlSADy525j1NctY0u8u9SguJrlooIVOFVzhyfUfKiujvGtsnJnBOemKKOqoYUC1zhm31WdJr+SSZI/4cGMIPU4HU+9HIJAVHT86kbMMDpUFW679ntrf6g1xa3620UrAyQFO+MHGCB+Yrf8A6FsrjVfEiIhtFAHhAHYgYyD0Bzv6VZJt4ubIjXPrgV54aJkhBmqA+h6aNNhEPOzrnbn3IrbizK6FdtGpZ/CIVR3NEzudhQ7iIkabkjK8y83yyKgoebRr0IXkjZmWLx5UVSWRP9x7CpujXmn6fdBZdMNzKF5y1vNllAGTnBxkDr/OrlttOga0CFEeGRccrKCCD2PtvQObhOz0szzWOnqXkQquJ28oPULnpmrqE7X9XW8gifTbt5bWZSCrdVOOhz0IoHw1HD98s3mYIsAWQt7gk/2qZJw/d2U9wklv4Ucn71ADzBQMjGTvmomiKrWwRJA0pyfDVcnG259KC0ode058DxVH1olbahZSxkxyofrVWC0nG/hk0Q0yOaMOSrjfsDQPtzf2MbgF0yRWUkzmR3y0TZrKKOvxYOhQ7e1RpeLYxvyb0EuLKTOPMCO4obNZzA4IYjNEOdlxTBM3Ky7+tGtD1NLy/kt4ThxGWG/XB/zVd6ZZSGXJBo/oJ+48SWckmRE3NGzHpuD1+tA0cU3YtrdFBAZVaUn5DFQtEuS1qgdhzDf86Bcc37ScTm0SRuSK2UsB0Gd8/P0+lENGuIlunUlVGAOU7BR0+vSimiOcBgrHc77USgm26/rQHxRI/KHUKKlRSEY5W2xUBsyjG9Rp7hRgLuTUDlluJAoBC92zXPVI3srV57f95JEvNyFsc2O2T0oJ8MyCbw5JFDncDNcdaCzWMqFgo5SCfSqxXiPWFv11S7+7Cx5uVo4ny0fz96jcQcanVYU03Sy7CdsSMAc4/wA1RZ+hyc+nQqCW2xU+WIOP4hHtQLhmbl0+AOSCqAHNS9Sv4raBnd9jnIzUA7ie3gh0+T4S2O560o/Z/ZWlnpb3VwF8S4k25j+EbCoXE/Fcl+zxw5WIL0z8R/8A2l67muRawCJiqBR8PfYdqqLijFnPgLyeuNqlR29qFACKPoKpzTr26iIbxHwfUmi6axenYTOB86C0FtbUjdFPzUVlV7b61eqmPHLe+aygfZ/uSswbw8+5FC57jTM7mEb9CRmqcutVvZJn5rqQ596iLdTscvK7b9zVF2wXWnggL4YJ+VTDHZygZCEYqlLaWczIyyvv70z201yIsm4Oy9KgIcbCGzvPv4yzSKqKrAgHlO+D7ZHWhNheIVErN4WN2JOSN9sUN4snup2aSRXZYQMDHlAbpj6ihmm6jyiMS42bIA2UAd/z/Sgt7QZMCMuQJWzlMbjb+1EbjVYrKTkdckDJbblHz96VuHdWF55IMBioIYEbbZyf6D2pa1rWpLy/FrazsxBK+RM+I59877460FjXHGFrbqFTDSHcAnAA9Se1I3E/Gc+pubVDiHBJKEebHX596hzcL8RiNWkiiu1fqplwV/8Ad7VDu+GbyDE2oafJBE24MeXTHzGcUAcaiy2txDG2IpgAy+u+RtU7gZo04hgjkUEOvLhv93XaoGr2tpbuv3GaV1I83igAg+2Kg2szW9zHMrMrIwII65oL+YrbxBgdvbakfjDWOZPDVm3yOtRrfjHx7NkdhzD4VIxtStq+o+O2Sep7UEMzk3KgHJzk/n0q19O4YsptNtmmXDMgYgnpkdKp21VpJg3KzKDk49KdYOLdRjVV8QcoAUbDtVoczwpZA+Vj8ga6w8JWzepzSivF19kNkHHUYpl0PiSeaPM0YHuKiiqcK2yLhc1lQ7zi94JAqRFvXesoFS5+zu8MrMsi4J6YrnH9n96GyzKB3pvbjmyIPlx9anWGstqEBnhgxGDsX2zRCQnBlxbnMki8hPU7Vve2BsrblJ8x3Y9sDoKcUSS8unN35gg5gOw9BQ/V1xBLHIBykH3HzoB1npMerw8QWTDkMtjG8bsMhSrEgj6/zqpnDRSMGC5zirx4QlWLXYTjH3i2MftkYP8AQ0ofaTwgbDUXvrNAIZCZGHTGeuKBc0q9lS2Cxs0Zf4igCk7d89qlaDCX1ITsWBQApt1x3PoP8CoOnyR6csE9xE0rsGJRuirv+tS9MknEouZHXwi2F9XPqB9aCz7HXIzbKbrEUi9SSPpipFvxRpUoeGK4yFPK3IuUz6VWnEmrQSKBEOeQqOZnYEZ9u5+tLkOrXMAdEblDdQpIop+42udBks3MNtYvO4wsiJyn9KrZkjznJAxW8txLJDyM2U6gehqMxJxv0qo2WQJGvLs3vWsjmR1wDknAHrWrDf8AlUnS1ja8jM78kYYFz7UDjoHBV7JbCaRPM4yN+lGRwXc77L1pg4e4k02W2SKOQfu1AAJ7CjUmtWUZHNKgz71NCXDwXcKwOFIHvR3T+HZYFI5VwaOxanaSYIkXepSX1v8A7hRS3NwzJK3MAgrKaheQYzzCsoK4t+DQzoby8jVCdwg6+2/86auaCxjit4IC0eAFJYDb/ntWgs2E4MO8SnPOU+Js5HKCOn+K01DTWvJYri2bkcyL4ikgkDuaI1v52jgRSphkdi3kIbAHTpQy8heWJkJIGDs+4IqRq7Bp0dfgDhCewXHf61vcoXtTjmKEEHAyV+VAuRambBLK+QPmB1PTY+oOOu23arPvLa013SVBw0U0YaN/TI2/zVPyCSWzvLfmRvBckK3UDPQYpx+ybXTdWD6XdyfvojzQg907j6Hf5GgrriTRbzSdQnjvUbHwqQcqxOACPYDp70BW6JuFdiQI0IRSdtv719F8R6Hb63Ytb3HlcHmjYD4T/UVRvEHDF3pF40MikEE4BHb1B7igXpZWdsk989OvSuLHLZro6lSQRjBxWuKo15sjGBXhFbqo3J6DrRPR+H77V5VW1iIU4HOxwpPTA9flQCjk7msVeYdN87b1P1vTzpeqXFizB2gbkZl6E43xUBR5s0B/hoPFcgElSeoppuIjJIpLZFKemlHKLK5XvzelOujXJg5Y7uBLuIfDIp82KglWTEKFxuOlGokbAwDUuxn0l+sbRn/zTp9aYbeKxfHhshz70UDjiJXcN+VZTSltFjbFZQBcPHkrkjIGD6Vwum8BOdV/fzeVRn8Pc0UCqx5HJYEdTSpaa8NS1ZtP1SJLS/gLxxDPklUnGFz3xiiPdYi8OKDC5VWGT7H/ADXRlQWgWQMe2Ad1qTrMf+idMLkDyqe2N6h2M/PAgMbMpUcxHUEj0oFS7tzFqMjICqSjHOox9DULS530jUYdUtol5uflj3IygPmP13H0pu1aya5eaAPyKwVuZtgPcfTbFAL6CAB44mCYUIBktygAf8+poLcs7mK+s4bmFuZJkDj61A13SLfVbRre7AU48swGSh/t7UpfZxrDQS/sm5b93Llrds5wepX5Hr+dWFM8aRPJIQERSzMegA6mg+fOK9COjagYrtcBt45F3SQeo/rS60MZPlcYo9xfrL67rU93k+CGKwJ2VO359TQWJjHKsiHDKcjIBqhu4K4MbUwt9doBaqfKrjBmPsfT3q1rDS4bWJEhjARN+T39RSTwRx3AyRadrpWMqAkVwAAp9A/p8xtVluUjTnJHKo5s9sdag+ceLT4nEmqPnObqTf13oUkZ5gMHeiGoP96vricb+LM75+ZJrazgE06RnIwRk1R5pysZSpGQcDfoaedBhMb48xTYMr7/AJbUvJYmKR40wxTDZHp6+9NOlAkhtkQfhbIP0oGiz0+G5CRQNyKTzFG339j2opFCInUYxg4xS9qepNp0cVnpwDaldKPDz/6S93b39KP2ORaxxli0igZZjuT71Fb/AHtoWaIy8pVjjm7g9P61ldJbKK5w0wPMO9ZQZZXiXMEbhgTyg7jGdqF8R6dp967x3KxiVkLox2ZfcEURSSU3RaaWJrdjyxhBhlz6mg3FRMepafJzrvzJlht02ogXZavJbTjTtbJMGeWC+k656BXI7/8Al+dG9OtTbAwuoZ4yQPdeoJ96g3GniVBJfMkFrhhMZhuy9P8AhNddFu+WE22mwBdNjUJE8rczOf8AcvfHufpQStVWIRyRyxKxK5UEd+1IeoWJV/HQ9H2IHxY9aelElzE63Q5GBIKg5x2/WoVxb2zfu3iK8vRwQCp9qBOsme2uI548xzxtzoeykevzqxde1E33AN/eWpI8S0OR3U7Bh/MUl3lmiXLP4RHm5jvg49R6miWmXCyWF/oR8RY76JhGeXmw5Azge4/UUFUyHcnv6elZyeTmG/r7VbepfZxZ3mgxjTYxDqEY2djgS+zD+tV1o1lHItzbTyCKRHwFzg5wwx6DcAZO29UCYlaRgiDJJ2FWNomv3Vv9nGrLcyFjbuLa3cnOzjoPYb4+dAuB9KjuOI3hfw3MAMiqWDBlz6jqcEGmrjTQ4tM4MuYLUBYzfifGPXbH61BWyQ/u1PU8vSpllbnZ13OQNjvmiB0tltoWYjl2Ofap2n2ySo6KpLjAw2PLvVG8MUsUS3EYxyjlbI7b5xTVBc25tQ0toWkKjl5ejGolpavIsqsnmY7ZwAoHWi9hZxtbgAchzgbk4HtUEXS9PsreT9o3U7vdXOGcyr0z+EY6AU0QRLkHnjOMb1A0uFgvI4ZQjHA9qMiFJDllVj7ig8doEx4lxCmemXAzWV1NlbkDMMZ+aisopR0u506+mkkt5wCCEIY4L5I3x7Gp/wB7ie6VDGst00TtaGQZHiKN8Dsf7Gqr02aW3vZIYZGSM4JUHbtTDHLJHxJEqMVWLUgIwOig5yB+dEMFnpRnaOfVrp7yYqSqOfLG3U4QbdfWilpGgiBQASEAFj+LHT9K0OFmniUAJ4hwMdOnf6mpMEaI8qqvlHQUEO2JluLkgYyc4IwDWt3EyrkbYGcDqp9K7NvcuxxnkBziuzfx7cdnTLe5qADNGsxjchfEz5TnOKgTrIkyzwR8k0bh15fwsN8D2phESB7jC/w/h36ZJ/sKh3EMYeJgNyDnc71Q0nV7WDQW1dyRbrD4xA69PhHvnaqMla7l0Il4oltry+OJWI5lbYnPtv19qZuKp5U4Na3RyIm1VlKDpgLzAfnvSlEA3D8hIBMd2Au3QFTmgK6RFLpSPcWkZj1XSJSZV/DNCeu3pgH12xVp3sljxbwtJJaEPHKhYA7FHUZwfcHaq1V2uuIrtp8MzWMoYgAEjwid8fIUwfY87CS/gyfCMKOUPTm5iM/ltQR7e3W50a2LBAeXJOccx2GOtS7axWEGSJRjbJP4t620tE/ZUA5RjOOnsx/oKKQKE09+TbOenyoMtbTnIcMMumCGX1NErVcIqcuOXIOD6V7bKHgDNuRjBrpAoEmw6sf50HWCNo5g3VW7DaikSHqR1ofdO0dkXQ4YHrihFxrN/EwEc4UZx/DX+1A1Skry4G1ZQOG6nnhVpJnJ9jj+VZQf/9k="/>
          <p:cNvSpPr>
            <a:spLocks noChangeAspect="1" noChangeArrowheads="1"/>
          </p:cNvSpPr>
          <p:nvPr/>
        </p:nvSpPr>
        <p:spPr bwMode="auto">
          <a:xfrm>
            <a:off x="155575" y="-1096963"/>
            <a:ext cx="1819275" cy="22860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188" name="AutoShape 44" descr="data:image/jpg;base64,/9j/4AAQSkZJRgABAQAAAQABAAD/2wBDAAkGBwgHBgkIBwgKCgkLDRYPDQwMDRsUFRAWIB0iIiAdHx8kKDQsJCYxJx8fLT0tMTU3Ojo6Iys/RD84QzQ5Ojf/2wBDAQoKCg0MDRoPDxo3JR8lNzc3Nzc3Nzc3Nzc3Nzc3Nzc3Nzc3Nzc3Nzc3Nzc3Nzc3Nzc3Nzc3Nzc3Nzc3Nzc3Nzf/wAARCAC7AJUDASIAAhEBAxEB/8QAHAAAAgIDAQEAAAAAAAAAAAAABQYEBwACAwEI/8QAPRAAAgEDAgQEAwUHAwMFAAAAAQIDAAQRBSEGEjFBEyJRYTJxgQcUQpGhFSMzscHR4SRS8BYXYkNygpLx/8QAFQEBAQAAAAAAAAAAAAAAAAAAAAH/xAAWEQEBAQAAAAAAAAAAAAAAAAAAARH/2gAMAwEAAhEDEQA/ALgMsT75H51zeWIDfG9Ix/aEWyPJUW4utSAI+8SrQOkwtpSfKpqFc2VmyeZFHvVcT6hqccxJunPzrV9c1Hl5WnY/Sgeho1tMuQSq52INR5NChZuRJWGDS/p+vXsVlzsFZV3LE1tY69czzTzXrCK1RdpFXOWJ6flQEp+FlKM33oLv1YbCoxtYNJQyS3SOFwOVMgknpj1o1ZzX1+3iALDp53zInMZBttv0zmoE9raTXRVI+ULmWBubIOQV6fPFBEMF3fRSrFGySIoflbduUnsKP8PcOS29s08zMbhmIHMe3y7V7b2l/dQciSrE7BVZwnVR2B7dvyohJqs2nlIGgeQAYzGuwFBAn0S8tvFZriS6V1PMjDkjX0JPUkewzQi8gkilQOzREA4xHhVHuT603WN1JqSCTHhLnyAdcepOMfSuN7YWvhsjW4kZjkhz8R9/WgTpr+wFwtmt3EsuM+Jk4bv6/r7VOZLy1RMXDMHHMMHOf+ZFRNSsdLgmaa9kRpi2Ra2g5j8tume5Jpd1XWtTt9SluHkkikCqIoeXAAG/Ly9xjYnvQOEWq30f42261PttbumIBGffpWcN3MOt2ImNl4EigCSIgjHuM9VNERYW5b4cH0oNotVlGOZSfrUpNVU/GrCuC2SDYGtjYZ6Emgk3N8qrGyHGRvWVxlsGZVG22aypkEtrKF+nLQ670qFs7/lSdp/G10gP3pFIx1G1DtT+0a4WUJFbbDOTnrVDNdcNxyZIdfqKgtwt3506+lLY+0WU7tbn6GuqcemZcGFhv1FAyX3DkKWrFGIDJ8B29CTn02r3R7FLbTmb7m81tcEYV2GJR6jtilq44qv9Qngs9EumWZ25SGUbnvg4Panbh6x1NppbjV76WUgjwgGwpGN8AdB2wfSgMWts8FseSJRAfhhz8PsMbV7FpkU4TntkiKggDOSB868aO6urtf8AUSrbxj4VIAc+/faikQEQCrsooPLazjtlAjUCt5LWOQHKg59a6B8jrWynJoBb6cbaQPbqCMYKmvTaxTIRyR83cEUWqJdWcc6t1BI/CcUAs6OoYtFAkb46qooLe6Xc2YkmghgZz1kkYZHvgKP1Johd6ReWZaWymllUbmB3HK/tkgkUoa/qQvA0BkudLvY1J+7ToCsnurjf8vyoDmhX8lkkqXsq7Nz+cNl85GFDepHb51veXVybd9Q00rc2yAhlVgTt3GDVSwJfXtybWN2ZpGI8tyQnvkf3p4vNds+H9ItdJtZPvN1M4dktN1QD8Ix7/n8qD1+O5LeYxz2jKR13ohZ/aBZOVWRJU23OMioiaZY8TxyXcJaO5TljuFkG64GR9fWuJ4FmI8kqYNAzR8Z6VIufGx81NZSsOCbtCRzIB2xmsqifJwXMeY+Ip+dLGrcEXyOzRjmx0xTN/wBxdOA86SD/AONRLjj6xlJ5UfB9VohMk4av4SOaHr2rew0G9N5ECjQ+feVWwUXuaZl4psp8nOw6giu1xeWl1od7NalUYRnflycbZ/TNFRrHTk0vUHvNPEczJtbh3ySMeZvY5x3prteJJJJ4rSSAtJJ5SrPg577DP9KV9Jjhu4FdJp4wyHxY3GY5x0yCDsal8KaOlnqH36ZsF28GIN1PcnYDYDcn1xUFkwZCecD5CtpGxigb63HLqQtYA7HBLYGygbb0UiYyYBzQTVzgV1Q1yQHAzXVaDfNeZ3rK8NBq+CMGlrizh+01myaOZQJQPI+NwaYnU+tQ7kMwxj60HzrrNne6PqM0F4rN4Zwr56jsc4rWPXJYeYxl1dxh3UAMw9CxycewxVufaBpcFzoMrui+IuCrnr+dUdIjRuytsckH51YLR+zjWoo0eB1CRyZcLnuBuScen8qeLXVrR0LeLsCAcDoSMgVUvBGlT3kck6M6qjgKB39adYtLvXYg8scSt5VXcsfU571A0za1ZIQHlUH3rKXrjQriVlYDtjrWUFS3djeq28Mn1U1pHazgjmjP61f88dh8TJFioEtvppU/u4qJilkjl5seGQM77U06NbNLYSQiHmaZGRR65FOZsdOLbRx1IT9l6fCs90rLErAAxpzEE/02opH07WtFs4jbsbtZ4dipQNEWx6Z+eKI/t6SKyuLmUMZiqpCnXw1J22A9snA9q84k4NWxvzrFlcRyWUhDoDvyuTnf1G+c17w7ZLc3csl0skytIArlumOxB+h9s0DBwbp833X73d8weY5CnqB6n1NOVuAo82xrlDCsS4CYAGBiuF3LFBGbi7uFt4U+J3blUfWoooJEA6j616HBO3T2pH1Pizhie1kgGrsudueNHO/zFI8mrapFeGDS9ce8Rz5VbmDkfXtVReXPWZqu+F9X1mYeBcpI7A7SSL+me9ON7emxsjPKCSBkjFASZsA1ElalKX7QNJgKi5kcZO5Vc4oxaa7pt5GJ4LhGRuhzj+dFAvtEuCmikAMoLBTjpVP3Vp/oJrliGDyxhSfXDZH6VcvHYhuuHbjw3U4XxFH+7FVBNLJcaVHbRqzMH5lAHMWO+f5UiUY4Q1waNbOki83inOAOlM0XHVnzKJEYZ9FpXg4X1WSxhkaBwzIDhtjXP/pPVzuLaqLFtuNtMMfmmA+YNZVfrw5qg2MJzWUBTVLy4wojlf3GaG+PdMDmZ/8A7VYN7whFJsH3HfPWhVxwmVACvmgW7SW6Zh+9Y/Wnrha3a60uTxjznx8AHtgCgcXC1wh8r9+1NfB9pJaQXcMxyQwce+Rg/wAqg21eygh0a4t5lzb8hZUxnlI36fOuPCNmsdsjyRlSADy525j1NctY0u8u9SguJrlooIVOFVzhyfUfKiujvGtsnJnBOemKKOqoYUC1zhm31WdJr+SSZI/4cGMIPU4HU+9HIJAVHT86kbMMDpUFW679ntrf6g1xa3620UrAyQFO+MHGCB+Yrf8A6FsrjVfEiIhtFAHhAHYgYyD0Bzv6VZJt4ubIjXPrgV54aJkhBmqA+h6aNNhEPOzrnbn3IrbizK6FdtGpZ/CIVR3NEzudhQ7iIkabkjK8y83yyKgoebRr0IXkjZmWLx5UVSWRP9x7CpujXmn6fdBZdMNzKF5y1vNllAGTnBxkDr/OrlttOga0CFEeGRccrKCCD2PtvQObhOz0szzWOnqXkQquJ28oPULnpmrqE7X9XW8gifTbt5bWZSCrdVOOhz0IoHw1HD98s3mYIsAWQt7gk/2qZJw/d2U9wklv4Ucn71ADzBQMjGTvmomiKrWwRJA0pyfDVcnG259KC0ode058DxVH1olbahZSxkxyofrVWC0nG/hk0Q0yOaMOSrjfsDQPtzf2MbgF0yRWUkzmR3y0TZrKKOvxYOhQ7e1RpeLYxvyb0EuLKTOPMCO4obNZzA4IYjNEOdlxTBM3Ky7+tGtD1NLy/kt4ThxGWG/XB/zVd6ZZSGXJBo/oJ+48SWckmRE3NGzHpuD1+tA0cU3YtrdFBAZVaUn5DFQtEuS1qgdhzDf86Bcc37ScTm0SRuSK2UsB0Gd8/P0+lENGuIlunUlVGAOU7BR0+vSimiOcBgrHc77USgm26/rQHxRI/KHUKKlRSEY5W2xUBsyjG9Rp7hRgLuTUDlluJAoBC92zXPVI3srV57f95JEvNyFsc2O2T0oJ8MyCbw5JFDncDNcdaCzWMqFgo5SCfSqxXiPWFv11S7+7Cx5uVo4ny0fz96jcQcanVYU03Sy7CdsSMAc4/wA1RZ+hyc+nQqCW2xU+WIOP4hHtQLhmbl0+AOSCqAHNS9Sv4raBnd9jnIzUA7ie3gh0+T4S2O560o/Z/ZWlnpb3VwF8S4k25j+EbCoXE/Fcl+zxw5WIL0z8R/8A2l67muRawCJiqBR8PfYdqqLijFnPgLyeuNqlR29qFACKPoKpzTr26iIbxHwfUmi6axenYTOB86C0FtbUjdFPzUVlV7b61eqmPHLe+aygfZ/uSswbw8+5FC57jTM7mEb9CRmqcutVvZJn5rqQ596iLdTscvK7b9zVF2wXWnggL4YJ+VTDHZygZCEYqlLaWczIyyvv70z201yIsm4Oy9KgIcbCGzvPv4yzSKqKrAgHlO+D7ZHWhNheIVErN4WN2JOSN9sUN4snup2aSRXZYQMDHlAbpj6ihmm6jyiMS42bIA2UAd/z/Sgt7QZMCMuQJWzlMbjb+1EbjVYrKTkdckDJbblHz96VuHdWF55IMBioIYEbbZyf6D2pa1rWpLy/FrazsxBK+RM+I59877460FjXHGFrbqFTDSHcAnAA9Se1I3E/Gc+pubVDiHBJKEebHX596hzcL8RiNWkiiu1fqplwV/8Ad7VDu+GbyDE2oafJBE24MeXTHzGcUAcaiy2txDG2IpgAy+u+RtU7gZo04hgjkUEOvLhv93XaoGr2tpbuv3GaV1I83igAg+2Kg2szW9zHMrMrIwII65oL+YrbxBgdvbakfjDWOZPDVm3yOtRrfjHx7NkdhzD4VIxtStq+o+O2Sep7UEMzk3KgHJzk/n0q19O4YsptNtmmXDMgYgnpkdKp21VpJg3KzKDk49KdYOLdRjVV8QcoAUbDtVoczwpZA+Vj8ga6w8JWzepzSivF19kNkHHUYpl0PiSeaPM0YHuKiiqcK2yLhc1lQ7zi94JAqRFvXesoFS5+zu8MrMsi4J6YrnH9n96GyzKB3pvbjmyIPlx9anWGstqEBnhgxGDsX2zRCQnBlxbnMki8hPU7Vve2BsrblJ8x3Y9sDoKcUSS8unN35gg5gOw9BQ/V1xBLHIBykH3HzoB1npMerw8QWTDkMtjG8bsMhSrEgj6/zqpnDRSMGC5zirx4QlWLXYTjH3i2MftkYP8AQ0ofaTwgbDUXvrNAIZCZGHTGeuKBc0q9lS2Cxs0Zf4igCk7d89qlaDCX1ITsWBQApt1x3PoP8CoOnyR6csE9xE0rsGJRuirv+tS9MknEouZHXwi2F9XPqB9aCz7HXIzbKbrEUi9SSPpipFvxRpUoeGK4yFPK3IuUz6VWnEmrQSKBEOeQqOZnYEZ9u5+tLkOrXMAdEblDdQpIop+42udBks3MNtYvO4wsiJyn9KrZkjznJAxW8txLJDyM2U6gehqMxJxv0qo2WQJGvLs3vWsjmR1wDknAHrWrDf8AlUnS1ja8jM78kYYFz7UDjoHBV7JbCaRPM4yN+lGRwXc77L1pg4e4k02W2SKOQfu1AAJ7CjUmtWUZHNKgz71NCXDwXcKwOFIHvR3T+HZYFI5VwaOxanaSYIkXepSX1v8A7hRS3NwzJK3MAgrKaheQYzzCsoK4t+DQzoby8jVCdwg6+2/86auaCxjit4IC0eAFJYDb/ntWgs2E4MO8SnPOU+Js5HKCOn+K01DTWvJYri2bkcyL4ikgkDuaI1v52jgRSphkdi3kIbAHTpQy8heWJkJIGDs+4IqRq7Bp0dfgDhCewXHf61vcoXtTjmKEEHAyV+VAuRambBLK+QPmB1PTY+oOOu23arPvLa013SVBw0U0YaN/TI2/zVPyCSWzvLfmRvBckK3UDPQYpx+ybXTdWD6XdyfvojzQg907j6Hf5GgrriTRbzSdQnjvUbHwqQcqxOACPYDp70BW6JuFdiQI0IRSdtv719F8R6Hb63Ytb3HlcHmjYD4T/UVRvEHDF3pF40MikEE4BHb1B7igXpZWdsk989OvSuLHLZro6lSQRjBxWuKo15sjGBXhFbqo3J6DrRPR+H77V5VW1iIU4HOxwpPTA9flQCjk7msVeYdN87b1P1vTzpeqXFizB2gbkZl6E43xUBR5s0B/hoPFcgElSeoppuIjJIpLZFKemlHKLK5XvzelOujXJg5Y7uBLuIfDIp82KglWTEKFxuOlGokbAwDUuxn0l+sbRn/zTp9aYbeKxfHhshz70UDjiJXcN+VZTSltFjbFZQBcPHkrkjIGD6Vwum8BOdV/fzeVRn8Pc0UCqx5HJYEdTSpaa8NS1ZtP1SJLS/gLxxDPklUnGFz3xiiPdYi8OKDC5VWGT7H/ADXRlQWgWQMe2Ad1qTrMf+idMLkDyqe2N6h2M/PAgMbMpUcxHUEj0oFS7tzFqMjICqSjHOox9DULS530jUYdUtol5uflj3IygPmP13H0pu1aya5eaAPyKwVuZtgPcfTbFAL6CAB44mCYUIBktygAf8+poLcs7mK+s4bmFuZJkDj61A13SLfVbRre7AU48swGSh/t7UpfZxrDQS/sm5b93Llrds5wepX5Hr+dWFM8aRPJIQERSzMegA6mg+fOK9COjagYrtcBt45F3SQeo/rS60MZPlcYo9xfrL67rU93k+CGKwJ2VO359TQWJjHKsiHDKcjIBqhu4K4MbUwt9doBaqfKrjBmPsfT3q1rDS4bWJEhjARN+T39RSTwRx3AyRadrpWMqAkVwAAp9A/p8xtVluUjTnJHKo5s9sdag+ceLT4nEmqPnObqTf13oUkZ5gMHeiGoP96vricb+LM75+ZJrazgE06RnIwRk1R5pysZSpGQcDfoaedBhMb48xTYMr7/AJbUvJYmKR40wxTDZHp6+9NOlAkhtkQfhbIP0oGiz0+G5CRQNyKTzFG339j2opFCInUYxg4xS9qepNp0cVnpwDaldKPDz/6S93b39KP2ORaxxli0igZZjuT71Fb/AHtoWaIy8pVjjm7g9P61ldJbKK5w0wPMO9ZQZZXiXMEbhgTyg7jGdqF8R6dp967x3KxiVkLox2ZfcEURSSU3RaaWJrdjyxhBhlz6mg3FRMepafJzrvzJlht02ogXZavJbTjTtbJMGeWC+k656BXI7/8Al+dG9OtTbAwuoZ4yQPdeoJ96g3GniVBJfMkFrhhMZhuy9P8AhNddFu+WE22mwBdNjUJE8rczOf8AcvfHufpQStVWIRyRyxKxK5UEd+1IeoWJV/HQ9H2IHxY9aelElzE63Q5GBIKg5x2/WoVxb2zfu3iK8vRwQCp9qBOsme2uI548xzxtzoeykevzqxde1E33AN/eWpI8S0OR3U7Bh/MUl3lmiXLP4RHm5jvg49R6miWmXCyWF/oR8RY76JhGeXmw5Azge4/UUFUyHcnv6elZyeTmG/r7VbepfZxZ3mgxjTYxDqEY2djgS+zD+tV1o1lHItzbTyCKRHwFzg5wwx6DcAZO29UCYlaRgiDJJ2FWNomv3Vv9nGrLcyFjbuLa3cnOzjoPYb4+dAuB9KjuOI3hfw3MAMiqWDBlz6jqcEGmrjTQ4tM4MuYLUBYzfifGPXbH61BWyQ/u1PU8vSpllbnZ13OQNjvmiB0tltoWYjl2Ofap2n2ySo6KpLjAw2PLvVG8MUsUS3EYxyjlbI7b5xTVBc25tQ0toWkKjl5ejGolpavIsqsnmY7ZwAoHWi9hZxtbgAchzgbk4HtUEXS9PsreT9o3U7vdXOGcyr0z+EY6AU0QRLkHnjOMb1A0uFgvI4ZQjHA9qMiFJDllVj7ig8doEx4lxCmemXAzWV1NlbkDMMZ+aisopR0u506+mkkt5wCCEIY4L5I3x7Gp/wB7ie6VDGst00TtaGQZHiKN8Dsf7Gqr02aW3vZIYZGSM4JUHbtTDHLJHxJEqMVWLUgIwOig5yB+dEMFnpRnaOfVrp7yYqSqOfLG3U4QbdfWilpGgiBQASEAFj+LHT9K0OFmniUAJ4hwMdOnf6mpMEaI8qqvlHQUEO2JluLkgYyc4IwDWt3EyrkbYGcDqp9K7NvcuxxnkBziuzfx7cdnTLe5qADNGsxjchfEz5TnOKgTrIkyzwR8k0bh15fwsN8D2phESB7jC/w/h36ZJ/sKh3EMYeJgNyDnc71Q0nV7WDQW1dyRbrD4xA69PhHvnaqMla7l0Il4oltry+OJWI5lbYnPtv19qZuKp5U4Na3RyIm1VlKDpgLzAfnvSlEA3D8hIBMd2Au3QFTmgK6RFLpSPcWkZj1XSJSZV/DNCeu3pgH12xVp3sljxbwtJJaEPHKhYA7FHUZwfcHaq1V2uuIrtp8MzWMoYgAEjwid8fIUwfY87CS/gyfCMKOUPTm5iM/ltQR7e3W50a2LBAeXJOccx2GOtS7axWEGSJRjbJP4t620tE/ZUA5RjOOnsx/oKKQKE09+TbOenyoMtbTnIcMMumCGX1NErVcIqcuOXIOD6V7bKHgDNuRjBrpAoEmw6sf50HWCNo5g3VW7DaikSHqR1ofdO0dkXQ4YHrihFxrN/EwEc4UZx/DX+1A1Skry4G1ZQOG6nnhVpJnJ9jj+VZQf/9k="/>
          <p:cNvSpPr>
            <a:spLocks noChangeAspect="1" noChangeArrowheads="1"/>
          </p:cNvSpPr>
          <p:nvPr/>
        </p:nvSpPr>
        <p:spPr bwMode="auto">
          <a:xfrm>
            <a:off x="155575" y="-1096963"/>
            <a:ext cx="1819275" cy="22860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190" name="AutoShape 46" descr="data:image/jpg;base64,/9j/4AAQSkZJRgABAQAAAQABAAD/2wBDAAkGBwgHBgkIBwgKCgkLDRYPDQwMDRsUFRAWIB0iIiAdHx8kKDQsJCYxJx8fLT0tMTU3Ojo6Iys/RD84QzQ5Ojf/2wBDAQoKCg0MDRoPDxo3JR8lNzc3Nzc3Nzc3Nzc3Nzc3Nzc3Nzc3Nzc3Nzc3Nzc3Nzc3Nzc3Nzc3Nzc3Nzc3Nzc3Nzf/wAARCAC7AJUDASIAAhEBAxEB/8QAHAAAAgIDAQEAAAAAAAAAAAAABQYEBwACAwEI/8QAPRAAAgEDAgQEAwUHAwMFAAAAAQIDAAQRBSEGEjFBEyJRYTJxgQcUQpGhFSMzscHR4SRS8BYXYkNygpLx/8QAFQEBAQAAAAAAAAAAAAAAAAAAAAH/xAAWEQEBAQAAAAAAAAAAAAAAAAAAARH/2gAMAwEAAhEDEQA/ALgMsT75H51zeWIDfG9Ix/aEWyPJUW4utSAI+8SrQOkwtpSfKpqFc2VmyeZFHvVcT6hqccxJunPzrV9c1Hl5WnY/Sgeho1tMuQSq52INR5NChZuRJWGDS/p+vXsVlzsFZV3LE1tY69czzTzXrCK1RdpFXOWJ6flQEp+FlKM33oLv1YbCoxtYNJQyS3SOFwOVMgknpj1o1ZzX1+3iALDp53zInMZBttv0zmoE9raTXRVI+ULmWBubIOQV6fPFBEMF3fRSrFGySIoflbduUnsKP8PcOS29s08zMbhmIHMe3y7V7b2l/dQciSrE7BVZwnVR2B7dvyohJqs2nlIGgeQAYzGuwFBAn0S8tvFZriS6V1PMjDkjX0JPUkewzQi8gkilQOzREA4xHhVHuT603WN1JqSCTHhLnyAdcepOMfSuN7YWvhsjW4kZjkhz8R9/WgTpr+wFwtmt3EsuM+Jk4bv6/r7VOZLy1RMXDMHHMMHOf+ZFRNSsdLgmaa9kRpi2Ra2g5j8tume5Jpd1XWtTt9SluHkkikCqIoeXAAG/Ly9xjYnvQOEWq30f42261PttbumIBGffpWcN3MOt2ImNl4EigCSIgjHuM9VNERYW5b4cH0oNotVlGOZSfrUpNVU/GrCuC2SDYGtjYZ6Emgk3N8qrGyHGRvWVxlsGZVG22aypkEtrKF+nLQ670qFs7/lSdp/G10gP3pFIx1G1DtT+0a4WUJFbbDOTnrVDNdcNxyZIdfqKgtwt3506+lLY+0WU7tbn6GuqcemZcGFhv1FAyX3DkKWrFGIDJ8B29CTn02r3R7FLbTmb7m81tcEYV2GJR6jtilq44qv9Qngs9EumWZ25SGUbnvg4Panbh6x1NppbjV76WUgjwgGwpGN8AdB2wfSgMWts8FseSJRAfhhz8PsMbV7FpkU4TntkiKggDOSB868aO6urtf8AUSrbxj4VIAc+/faikQEQCrsooPLazjtlAjUCt5LWOQHKg59a6B8jrWynJoBb6cbaQPbqCMYKmvTaxTIRyR83cEUWqJdWcc6t1BI/CcUAs6OoYtFAkb46qooLe6Xc2YkmghgZz1kkYZHvgKP1Johd6ReWZaWymllUbmB3HK/tkgkUoa/qQvA0BkudLvY1J+7ToCsnurjf8vyoDmhX8lkkqXsq7Nz+cNl85GFDepHb51veXVybd9Q00rc2yAhlVgTt3GDVSwJfXtybWN2ZpGI8tyQnvkf3p4vNds+H9ItdJtZPvN1M4dktN1QD8Ix7/n8qD1+O5LeYxz2jKR13ohZ/aBZOVWRJU23OMioiaZY8TxyXcJaO5TljuFkG64GR9fWuJ4FmI8kqYNAzR8Z6VIufGx81NZSsOCbtCRzIB2xmsqifJwXMeY+Ip+dLGrcEXyOzRjmx0xTN/wBxdOA86SD/AONRLjj6xlJ5UfB9VohMk4av4SOaHr2rew0G9N5ECjQ+feVWwUXuaZl4psp8nOw6giu1xeWl1od7NalUYRnflycbZ/TNFRrHTk0vUHvNPEczJtbh3ySMeZvY5x3prteJJJJ4rSSAtJJ5SrPg577DP9KV9Jjhu4FdJp4wyHxY3GY5x0yCDsal8KaOlnqH36ZsF28GIN1PcnYDYDcn1xUFkwZCecD5CtpGxigb63HLqQtYA7HBLYGygbb0UiYyYBzQTVzgV1Q1yQHAzXVaDfNeZ3rK8NBq+CMGlrizh+01myaOZQJQPI+NwaYnU+tQ7kMwxj60HzrrNne6PqM0F4rN4Zwr56jsc4rWPXJYeYxl1dxh3UAMw9CxycewxVufaBpcFzoMrui+IuCrnr+dUdIjRuytsckH51YLR+zjWoo0eB1CRyZcLnuBuScen8qeLXVrR0LeLsCAcDoSMgVUvBGlT3kck6M6qjgKB39adYtLvXYg8scSt5VXcsfU571A0za1ZIQHlUH3rKXrjQriVlYDtjrWUFS3djeq28Mn1U1pHazgjmjP61f88dh8TJFioEtvppU/u4qJilkjl5seGQM77U06NbNLYSQiHmaZGRR65FOZsdOLbRx1IT9l6fCs90rLErAAxpzEE/02opH07WtFs4jbsbtZ4dipQNEWx6Z+eKI/t6SKyuLmUMZiqpCnXw1J22A9snA9q84k4NWxvzrFlcRyWUhDoDvyuTnf1G+c17w7ZLc3csl0skytIArlumOxB+h9s0DBwbp833X73d8weY5CnqB6n1NOVuAo82xrlDCsS4CYAGBiuF3LFBGbi7uFt4U+J3blUfWoooJEA6j616HBO3T2pH1Pizhie1kgGrsudueNHO/zFI8mrapFeGDS9ce8Rz5VbmDkfXtVReXPWZqu+F9X1mYeBcpI7A7SSL+me9ON7emxsjPKCSBkjFASZsA1ElalKX7QNJgKi5kcZO5Vc4oxaa7pt5GJ4LhGRuhzj+dFAvtEuCmikAMoLBTjpVP3Vp/oJrliGDyxhSfXDZH6VcvHYhuuHbjw3U4XxFH+7FVBNLJcaVHbRqzMH5lAHMWO+f5UiUY4Q1waNbOki83inOAOlM0XHVnzKJEYZ9FpXg4X1WSxhkaBwzIDhtjXP/pPVzuLaqLFtuNtMMfmmA+YNZVfrw5qg2MJzWUBTVLy4wojlf3GaG+PdMDmZ/8A7VYN7whFJsH3HfPWhVxwmVACvmgW7SW6Zh+9Y/Wnrha3a60uTxjznx8AHtgCgcXC1wh8r9+1NfB9pJaQXcMxyQwce+Rg/wAqg21eygh0a4t5lzb8hZUxnlI36fOuPCNmsdsjyRlSADy525j1NctY0u8u9SguJrlooIVOFVzhyfUfKiujvGtsnJnBOemKKOqoYUC1zhm31WdJr+SSZI/4cGMIPU4HU+9HIJAVHT86kbMMDpUFW679ntrf6g1xa3620UrAyQFO+MHGCB+Yrf8A6FsrjVfEiIhtFAHhAHYgYyD0Bzv6VZJt4ubIjXPrgV54aJkhBmqA+h6aNNhEPOzrnbn3IrbizK6FdtGpZ/CIVR3NEzudhQ7iIkabkjK8y83yyKgoebRr0IXkjZmWLx5UVSWRP9x7CpujXmn6fdBZdMNzKF5y1vNllAGTnBxkDr/OrlttOga0CFEeGRccrKCCD2PtvQObhOz0szzWOnqXkQquJ28oPULnpmrqE7X9XW8gifTbt5bWZSCrdVOOhz0IoHw1HD98s3mYIsAWQt7gk/2qZJw/d2U9wklv4Ucn71ADzBQMjGTvmomiKrWwRJA0pyfDVcnG259KC0ode058DxVH1olbahZSxkxyofrVWC0nG/hk0Q0yOaMOSrjfsDQPtzf2MbgF0yRWUkzmR3y0TZrKKOvxYOhQ7e1RpeLYxvyb0EuLKTOPMCO4obNZzA4IYjNEOdlxTBM3Ky7+tGtD1NLy/kt4ThxGWG/XB/zVd6ZZSGXJBo/oJ+48SWckmRE3NGzHpuD1+tA0cU3YtrdFBAZVaUn5DFQtEuS1qgdhzDf86Bcc37ScTm0SRuSK2UsB0Gd8/P0+lENGuIlunUlVGAOU7BR0+vSimiOcBgrHc77USgm26/rQHxRI/KHUKKlRSEY5W2xUBsyjG9Rp7hRgLuTUDlluJAoBC92zXPVI3srV57f95JEvNyFsc2O2T0oJ8MyCbw5JFDncDNcdaCzWMqFgo5SCfSqxXiPWFv11S7+7Cx5uVo4ny0fz96jcQcanVYU03Sy7CdsSMAc4/wA1RZ+hyc+nQqCW2xU+WIOP4hHtQLhmbl0+AOSCqAHNS9Sv4raBnd9jnIzUA7ie3gh0+T4S2O560o/Z/ZWlnpb3VwF8S4k25j+EbCoXE/Fcl+zxw5WIL0z8R/8A2l67muRawCJiqBR8PfYdqqLijFnPgLyeuNqlR29qFACKPoKpzTr26iIbxHwfUmi6axenYTOB86C0FtbUjdFPzUVlV7b61eqmPHLe+aygfZ/uSswbw8+5FC57jTM7mEb9CRmqcutVvZJn5rqQ596iLdTscvK7b9zVF2wXWnggL4YJ+VTDHZygZCEYqlLaWczIyyvv70z201yIsm4Oy9KgIcbCGzvPv4yzSKqKrAgHlO+D7ZHWhNheIVErN4WN2JOSN9sUN4snup2aSRXZYQMDHlAbpj6ihmm6jyiMS42bIA2UAd/z/Sgt7QZMCMuQJWzlMbjb+1EbjVYrKTkdckDJbblHz96VuHdWF55IMBioIYEbbZyf6D2pa1rWpLy/FrazsxBK+RM+I59877460FjXHGFrbqFTDSHcAnAA9Se1I3E/Gc+pubVDiHBJKEebHX596hzcL8RiNWkiiu1fqplwV/8Ad7VDu+GbyDE2oafJBE24MeXTHzGcUAcaiy2txDG2IpgAy+u+RtU7gZo04hgjkUEOvLhv93XaoGr2tpbuv3GaV1I83igAg+2Kg2szW9zHMrMrIwII65oL+YrbxBgdvbakfjDWOZPDVm3yOtRrfjHx7NkdhzD4VIxtStq+o+O2Sep7UEMzk3KgHJzk/n0q19O4YsptNtmmXDMgYgnpkdKp21VpJg3KzKDk49KdYOLdRjVV8QcoAUbDtVoczwpZA+Vj8ga6w8JWzepzSivF19kNkHHUYpl0PiSeaPM0YHuKiiqcK2yLhc1lQ7zi94JAqRFvXesoFS5+zu8MrMsi4J6YrnH9n96GyzKB3pvbjmyIPlx9anWGstqEBnhgxGDsX2zRCQnBlxbnMki8hPU7Vve2BsrblJ8x3Y9sDoKcUSS8unN35gg5gOw9BQ/V1xBLHIBykH3HzoB1npMerw8QWTDkMtjG8bsMhSrEgj6/zqpnDRSMGC5zirx4QlWLXYTjH3i2MftkYP8AQ0ofaTwgbDUXvrNAIZCZGHTGeuKBc0q9lS2Cxs0Zf4igCk7d89qlaDCX1ITsWBQApt1x3PoP8CoOnyR6csE9xE0rsGJRuirv+tS9MknEouZHXwi2F9XPqB9aCz7HXIzbKbrEUi9SSPpipFvxRpUoeGK4yFPK3IuUz6VWnEmrQSKBEOeQqOZnYEZ9u5+tLkOrXMAdEblDdQpIop+42udBks3MNtYvO4wsiJyn9KrZkjznJAxW8txLJDyM2U6gehqMxJxv0qo2WQJGvLs3vWsjmR1wDknAHrWrDf8AlUnS1ja8jM78kYYFz7UDjoHBV7JbCaRPM4yN+lGRwXc77L1pg4e4k02W2SKOQfu1AAJ7CjUmtWUZHNKgz71NCXDwXcKwOFIHvR3T+HZYFI5VwaOxanaSYIkXepSX1v8A7hRS3NwzJK3MAgrKaheQYzzCsoK4t+DQzoby8jVCdwg6+2/86auaCxjit4IC0eAFJYDb/ntWgs2E4MO8SnPOU+Js5HKCOn+K01DTWvJYri2bkcyL4ikgkDuaI1v52jgRSphkdi3kIbAHTpQy8heWJkJIGDs+4IqRq7Bp0dfgDhCewXHf61vcoXtTjmKEEHAyV+VAuRambBLK+QPmB1PTY+oOOu23arPvLa013SVBw0U0YaN/TI2/zVPyCSWzvLfmRvBckK3UDPQYpx+ybXTdWD6XdyfvojzQg907j6Hf5GgrriTRbzSdQnjvUbHwqQcqxOACPYDp70BW6JuFdiQI0IRSdtv719F8R6Hb63Ytb3HlcHmjYD4T/UVRvEHDF3pF40MikEE4BHb1B7igXpZWdsk989OvSuLHLZro6lSQRjBxWuKo15sjGBXhFbqo3J6DrRPR+H77V5VW1iIU4HOxwpPTA9flQCjk7msVeYdN87b1P1vTzpeqXFizB2gbkZl6E43xUBR5s0B/hoPFcgElSeoppuIjJIpLZFKemlHKLK5XvzelOujXJg5Y7uBLuIfDIp82KglWTEKFxuOlGokbAwDUuxn0l+sbRn/zTp9aYbeKxfHhshz70UDjiJXcN+VZTSltFjbFZQBcPHkrkjIGD6Vwum8BOdV/fzeVRn8Pc0UCqx5HJYEdTSpaa8NS1ZtP1SJLS/gLxxDPklUnGFz3xiiPdYi8OKDC5VWGT7H/ADXRlQWgWQMe2Ad1qTrMf+idMLkDyqe2N6h2M/PAgMbMpUcxHUEj0oFS7tzFqMjICqSjHOox9DULS530jUYdUtol5uflj3IygPmP13H0pu1aya5eaAPyKwVuZtgPcfTbFAL6CAB44mCYUIBktygAf8+poLcs7mK+s4bmFuZJkDj61A13SLfVbRre7AU48swGSh/t7UpfZxrDQS/sm5b93Llrds5wepX5Hr+dWFM8aRPJIQERSzMegA6mg+fOK9COjagYrtcBt45F3SQeo/rS60MZPlcYo9xfrL67rU93k+CGKwJ2VO359TQWJjHKsiHDKcjIBqhu4K4MbUwt9doBaqfKrjBmPsfT3q1rDS4bWJEhjARN+T39RSTwRx3AyRadrpWMqAkVwAAp9A/p8xtVluUjTnJHKo5s9sdag+ceLT4nEmqPnObqTf13oUkZ5gMHeiGoP96vricb+LM75+ZJrazgE06RnIwRk1R5pysZSpGQcDfoaedBhMb48xTYMr7/AJbUvJYmKR40wxTDZHp6+9NOlAkhtkQfhbIP0oGiz0+G5CRQNyKTzFG339j2opFCInUYxg4xS9qepNp0cVnpwDaldKPDz/6S93b39KP2ORaxxli0igZZjuT71Fb/AHtoWaIy8pVjjm7g9P61ldJbKK5w0wPMO9ZQZZXiXMEbhgTyg7jGdqF8R6dp967x3KxiVkLox2ZfcEURSSU3RaaWJrdjyxhBhlz6mg3FRMepafJzrvzJlht02ogXZavJbTjTtbJMGeWC+k656BXI7/8Al+dG9OtTbAwuoZ4yQPdeoJ96g3GniVBJfMkFrhhMZhuy9P8AhNddFu+WE22mwBdNjUJE8rczOf8AcvfHufpQStVWIRyRyxKxK5UEd+1IeoWJV/HQ9H2IHxY9aelElzE63Q5GBIKg5x2/WoVxb2zfu3iK8vRwQCp9qBOsme2uI548xzxtzoeykevzqxde1E33AN/eWpI8S0OR3U7Bh/MUl3lmiXLP4RHm5jvg49R6miWmXCyWF/oR8RY76JhGeXmw5Azge4/UUFUyHcnv6elZyeTmG/r7VbepfZxZ3mgxjTYxDqEY2djgS+zD+tV1o1lHItzbTyCKRHwFzg5wwx6DcAZO29UCYlaRgiDJJ2FWNomv3Vv9nGrLcyFjbuLa3cnOzjoPYb4+dAuB9KjuOI3hfw3MAMiqWDBlz6jqcEGmrjTQ4tM4MuYLUBYzfifGPXbH61BWyQ/u1PU8vSpllbnZ13OQNjvmiB0tltoWYjl2Ofap2n2ySo6KpLjAw2PLvVG8MUsUS3EYxyjlbI7b5xTVBc25tQ0toWkKjl5ejGolpavIsqsnmY7ZwAoHWi9hZxtbgAchzgbk4HtUEXS9PsreT9o3U7vdXOGcyr0z+EY6AU0QRLkHnjOMb1A0uFgvI4ZQjHA9qMiFJDllVj7ig8doEx4lxCmemXAzWV1NlbkDMMZ+aisopR0u506+mkkt5wCCEIY4L5I3x7Gp/wB7ie6VDGst00TtaGQZHiKN8Dsf7Gqr02aW3vZIYZGSM4JUHbtTDHLJHxJEqMVWLUgIwOig5yB+dEMFnpRnaOfVrp7yYqSqOfLG3U4QbdfWilpGgiBQASEAFj+LHT9K0OFmniUAJ4hwMdOnf6mpMEaI8qqvlHQUEO2JluLkgYyc4IwDWt3EyrkbYGcDqp9K7NvcuxxnkBziuzfx7cdnTLe5qADNGsxjchfEz5TnOKgTrIkyzwR8k0bh15fwsN8D2phESB7jC/w/h36ZJ/sKh3EMYeJgNyDnc71Q0nV7WDQW1dyRbrD4xA69PhHvnaqMla7l0Il4oltry+OJWI5lbYnPtv19qZuKp5U4Na3RyIm1VlKDpgLzAfnvSlEA3D8hIBMd2Au3QFTmgK6RFLpSPcWkZj1XSJSZV/DNCeu3pgH12xVp3sljxbwtJJaEPHKhYA7FHUZwfcHaq1V2uuIrtp8MzWMoYgAEjwid8fIUwfY87CS/gyfCMKOUPTm5iM/ltQR7e3W50a2LBAeXJOccx2GOtS7axWEGSJRjbJP4t620tE/ZUA5RjOOnsx/oKKQKE09+TbOenyoMtbTnIcMMumCGX1NErVcIqcuOXIOD6V7bKHgDNuRjBrpAoEmw6sf50HWCNo5g3VW7DaikSHqR1ofdO0dkXQ4YHrihFxrN/EwEc4UZx/DX+1A1Skry4G1ZQOG6nnhVpJnJ9jj+VZQf/9k="/>
          <p:cNvSpPr>
            <a:spLocks noChangeAspect="1" noChangeArrowheads="1"/>
          </p:cNvSpPr>
          <p:nvPr/>
        </p:nvSpPr>
        <p:spPr bwMode="auto">
          <a:xfrm>
            <a:off x="155575" y="-1096963"/>
            <a:ext cx="1819275" cy="22860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192" name="AutoShape 48" descr="data:image/jpg;base64,/9j/4AAQSkZJRgABAQAAAQABAAD/2wBDAAkGBwgHBgkIBwgKCgkLDRYPDQwMDRsUFRAWIB0iIiAdHx8kKDQsJCYxJx8fLT0tMTU3Ojo6Iys/RD84QzQ5Ojf/2wBDAQoKCg0MDRoPDxo3JR8lNzc3Nzc3Nzc3Nzc3Nzc3Nzc3Nzc3Nzc3Nzc3Nzc3Nzc3Nzc3Nzc3Nzc3Nzc3Nzc3Nzf/wAARCAC7AJUDASIAAhEBAxEB/8QAHAAAAgIDAQEAAAAAAAAAAAAABQYEBwACAwEI/8QAPRAAAgEDAgQEAwUHAwMFAAAAAQIDAAQRBSEGEjFBEyJRYTJxgQcUQpGhFSMzscHR4SRS8BYXYkNygpLx/8QAFQEBAQAAAAAAAAAAAAAAAAAAAAH/xAAWEQEBAQAAAAAAAAAAAAAAAAAAARH/2gAMAwEAAhEDEQA/ALgMsT75H51zeWIDfG9Ix/aEWyPJUW4utSAI+8SrQOkwtpSfKpqFc2VmyeZFHvVcT6hqccxJunPzrV9c1Hl5WnY/Sgeho1tMuQSq52INR5NChZuRJWGDS/p+vXsVlzsFZV3LE1tY69czzTzXrCK1RdpFXOWJ6flQEp+FlKM33oLv1YbCoxtYNJQyS3SOFwOVMgknpj1o1ZzX1+3iALDp53zInMZBttv0zmoE9raTXRVI+ULmWBubIOQV6fPFBEMF3fRSrFGySIoflbduUnsKP8PcOS29s08zMbhmIHMe3y7V7b2l/dQciSrE7BVZwnVR2B7dvyohJqs2nlIGgeQAYzGuwFBAn0S8tvFZriS6V1PMjDkjX0JPUkewzQi8gkilQOzREA4xHhVHuT603WN1JqSCTHhLnyAdcepOMfSuN7YWvhsjW4kZjkhz8R9/WgTpr+wFwtmt3EsuM+Jk4bv6/r7VOZLy1RMXDMHHMMHOf+ZFRNSsdLgmaa9kRpi2Ra2g5j8tume5Jpd1XWtTt9SluHkkikCqIoeXAAG/Ly9xjYnvQOEWq30f42261PttbumIBGffpWcN3MOt2ImNl4EigCSIgjHuM9VNERYW5b4cH0oNotVlGOZSfrUpNVU/GrCuC2SDYGtjYZ6Emgk3N8qrGyHGRvWVxlsGZVG22aypkEtrKF+nLQ670qFs7/lSdp/G10gP3pFIx1G1DtT+0a4WUJFbbDOTnrVDNdcNxyZIdfqKgtwt3506+lLY+0WU7tbn6GuqcemZcGFhv1FAyX3DkKWrFGIDJ8B29CTn02r3R7FLbTmb7m81tcEYV2GJR6jtilq44qv9Qngs9EumWZ25SGUbnvg4Panbh6x1NppbjV76WUgjwgGwpGN8AdB2wfSgMWts8FseSJRAfhhz8PsMbV7FpkU4TntkiKggDOSB868aO6urtf8AUSrbxj4VIAc+/faikQEQCrsooPLazjtlAjUCt5LWOQHKg59a6B8jrWynJoBb6cbaQPbqCMYKmvTaxTIRyR83cEUWqJdWcc6t1BI/CcUAs6OoYtFAkb46qooLe6Xc2YkmghgZz1kkYZHvgKP1Johd6ReWZaWymllUbmB3HK/tkgkUoa/qQvA0BkudLvY1J+7ToCsnurjf8vyoDmhX8lkkqXsq7Nz+cNl85GFDepHb51veXVybd9Q00rc2yAhlVgTt3GDVSwJfXtybWN2ZpGI8tyQnvkf3p4vNds+H9ItdJtZPvN1M4dktN1QD8Ix7/n8qD1+O5LeYxz2jKR13ohZ/aBZOVWRJU23OMioiaZY8TxyXcJaO5TljuFkG64GR9fWuJ4FmI8kqYNAzR8Z6VIufGx81NZSsOCbtCRzIB2xmsqifJwXMeY+Ip+dLGrcEXyOzRjmx0xTN/wBxdOA86SD/AONRLjj6xlJ5UfB9VohMk4av4SOaHr2rew0G9N5ECjQ+feVWwUXuaZl4psp8nOw6giu1xeWl1od7NalUYRnflycbZ/TNFRrHTk0vUHvNPEczJtbh3ySMeZvY5x3prteJJJJ4rSSAtJJ5SrPg577DP9KV9Jjhu4FdJp4wyHxY3GY5x0yCDsal8KaOlnqH36ZsF28GIN1PcnYDYDcn1xUFkwZCecD5CtpGxigb63HLqQtYA7HBLYGygbb0UiYyYBzQTVzgV1Q1yQHAzXVaDfNeZ3rK8NBq+CMGlrizh+01myaOZQJQPI+NwaYnU+tQ7kMwxj60HzrrNne6PqM0F4rN4Zwr56jsc4rWPXJYeYxl1dxh3UAMw9CxycewxVufaBpcFzoMrui+IuCrnr+dUdIjRuytsckH51YLR+zjWoo0eB1CRyZcLnuBuScen8qeLXVrR0LeLsCAcDoSMgVUvBGlT3kck6M6qjgKB39adYtLvXYg8scSt5VXcsfU571A0za1ZIQHlUH3rKXrjQriVlYDtjrWUFS3djeq28Mn1U1pHazgjmjP61f88dh8TJFioEtvppU/u4qJilkjl5seGQM77U06NbNLYSQiHmaZGRR65FOZsdOLbRx1IT9l6fCs90rLErAAxpzEE/02opH07WtFs4jbsbtZ4dipQNEWx6Z+eKI/t6SKyuLmUMZiqpCnXw1J22A9snA9q84k4NWxvzrFlcRyWUhDoDvyuTnf1G+c17w7ZLc3csl0skytIArlumOxB+h9s0DBwbp833X73d8weY5CnqB6n1NOVuAo82xrlDCsS4CYAGBiuF3LFBGbi7uFt4U+J3blUfWoooJEA6j616HBO3T2pH1Pizhie1kgGrsudueNHO/zFI8mrapFeGDS9ce8Rz5VbmDkfXtVReXPWZqu+F9X1mYeBcpI7A7SSL+me9ON7emxsjPKCSBkjFASZsA1ElalKX7QNJgKi5kcZO5Vc4oxaa7pt5GJ4LhGRuhzj+dFAvtEuCmikAMoLBTjpVP3Vp/oJrliGDyxhSfXDZH6VcvHYhuuHbjw3U4XxFH+7FVBNLJcaVHbRqzMH5lAHMWO+f5UiUY4Q1waNbOki83inOAOlM0XHVnzKJEYZ9FpXg4X1WSxhkaBwzIDhtjXP/pPVzuLaqLFtuNtMMfmmA+YNZVfrw5qg2MJzWUBTVLy4wojlf3GaG+PdMDmZ/8A7VYN7whFJsH3HfPWhVxwmVACvmgW7SW6Zh+9Y/Wnrha3a60uTxjznx8AHtgCgcXC1wh8r9+1NfB9pJaQXcMxyQwce+Rg/wAqg21eygh0a4t5lzb8hZUxnlI36fOuPCNmsdsjyRlSADy525j1NctY0u8u9SguJrlooIVOFVzhyfUfKiujvGtsnJnBOemKKOqoYUC1zhm31WdJr+SSZI/4cGMIPU4HU+9HIJAVHT86kbMMDpUFW679ntrf6g1xa3620UrAyQFO+MHGCB+Yrf8A6FsrjVfEiIhtFAHhAHYgYyD0Bzv6VZJt4ubIjXPrgV54aJkhBmqA+h6aNNhEPOzrnbn3IrbizK6FdtGpZ/CIVR3NEzudhQ7iIkabkjK8y83yyKgoebRr0IXkjZmWLx5UVSWRP9x7CpujXmn6fdBZdMNzKF5y1vNllAGTnBxkDr/OrlttOga0CFEeGRccrKCCD2PtvQObhOz0szzWOnqXkQquJ28oPULnpmrqE7X9XW8gifTbt5bWZSCrdVOOhz0IoHw1HD98s3mYIsAWQt7gk/2qZJw/d2U9wklv4Ucn71ADzBQMjGTvmomiKrWwRJA0pyfDVcnG259KC0ode058DxVH1olbahZSxkxyofrVWC0nG/hk0Q0yOaMOSrjfsDQPtzf2MbgF0yRWUkzmR3y0TZrKKOvxYOhQ7e1RpeLYxvyb0EuLKTOPMCO4obNZzA4IYjNEOdlxTBM3Ky7+tGtD1NLy/kt4ThxGWG/XB/zVd6ZZSGXJBo/oJ+48SWckmRE3NGzHpuD1+tA0cU3YtrdFBAZVaUn5DFQtEuS1qgdhzDf86Bcc37ScTm0SRuSK2UsB0Gd8/P0+lENGuIlunUlVGAOU7BR0+vSimiOcBgrHc77USgm26/rQHxRI/KHUKKlRSEY5W2xUBsyjG9Rp7hRgLuTUDlluJAoBC92zXPVI3srV57f95JEvNyFsc2O2T0oJ8MyCbw5JFDncDNcdaCzWMqFgo5SCfSqxXiPWFv11S7+7Cx5uVo4ny0fz96jcQcanVYU03Sy7CdsSMAc4/wA1RZ+hyc+nQqCW2xU+WIOP4hHtQLhmbl0+AOSCqAHNS9Sv4raBnd9jnIzUA7ie3gh0+T4S2O560o/Z/ZWlnpb3VwF8S4k25j+EbCoXE/Fcl+zxw5WIL0z8R/8A2l67muRawCJiqBR8PfYdqqLijFnPgLyeuNqlR29qFACKPoKpzTr26iIbxHwfUmi6axenYTOB86C0FtbUjdFPzUVlV7b61eqmPHLe+aygfZ/uSswbw8+5FC57jTM7mEb9CRmqcutVvZJn5rqQ596iLdTscvK7b9zVF2wXWnggL4YJ+VTDHZygZCEYqlLaWczIyyvv70z201yIsm4Oy9KgIcbCGzvPv4yzSKqKrAgHlO+D7ZHWhNheIVErN4WN2JOSN9sUN4snup2aSRXZYQMDHlAbpj6ihmm6jyiMS42bIA2UAd/z/Sgt7QZMCMuQJWzlMbjb+1EbjVYrKTkdckDJbblHz96VuHdWF55IMBioIYEbbZyf6D2pa1rWpLy/FrazsxBK+RM+I59877460FjXHGFrbqFTDSHcAnAA9Se1I3E/Gc+pubVDiHBJKEebHX596hzcL8RiNWkiiu1fqplwV/8Ad7VDu+GbyDE2oafJBE24MeXTHzGcUAcaiy2txDG2IpgAy+u+RtU7gZo04hgjkUEOvLhv93XaoGr2tpbuv3GaV1I83igAg+2Kg2szW9zHMrMrIwII65oL+YrbxBgdvbakfjDWOZPDVm3yOtRrfjHx7NkdhzD4VIxtStq+o+O2Sep7UEMzk3KgHJzk/n0q19O4YsptNtmmXDMgYgnpkdKp21VpJg3KzKDk49KdYOLdRjVV8QcoAUbDtVoczwpZA+Vj8ga6w8JWzepzSivF19kNkHHUYpl0PiSeaPM0YHuKiiqcK2yLhc1lQ7zi94JAqRFvXesoFS5+zu8MrMsi4J6YrnH9n96GyzKB3pvbjmyIPlx9anWGstqEBnhgxGDsX2zRCQnBlxbnMki8hPU7Vve2BsrblJ8x3Y9sDoKcUSS8unN35gg5gOw9BQ/V1xBLHIBykH3HzoB1npMerw8QWTDkMtjG8bsMhSrEgj6/zqpnDRSMGC5zirx4QlWLXYTjH3i2MftkYP8AQ0ofaTwgbDUXvrNAIZCZGHTGeuKBc0q9lS2Cxs0Zf4igCk7d89qlaDCX1ITsWBQApt1x3PoP8CoOnyR6csE9xE0rsGJRuirv+tS9MknEouZHXwi2F9XPqB9aCz7HXIzbKbrEUi9SSPpipFvxRpUoeGK4yFPK3IuUz6VWnEmrQSKBEOeQqOZnYEZ9u5+tLkOrXMAdEblDdQpIop+42udBks3MNtYvO4wsiJyn9KrZkjznJAxW8txLJDyM2U6gehqMxJxv0qo2WQJGvLs3vWsjmR1wDknAHrWrDf8AlUnS1ja8jM78kYYFz7UDjoHBV7JbCaRPM4yN+lGRwXc77L1pg4e4k02W2SKOQfu1AAJ7CjUmtWUZHNKgz71NCXDwXcKwOFIHvR3T+HZYFI5VwaOxanaSYIkXepSX1v8A7hRS3NwzJK3MAgrKaheQYzzCsoK4t+DQzoby8jVCdwg6+2/86auaCxjit4IC0eAFJYDb/ntWgs2E4MO8SnPOU+Js5HKCOn+K01DTWvJYri2bkcyL4ikgkDuaI1v52jgRSphkdi3kIbAHTpQy8heWJkJIGDs+4IqRq7Bp0dfgDhCewXHf61vcoXtTjmKEEHAyV+VAuRambBLK+QPmB1PTY+oOOu23arPvLa013SVBw0U0YaN/TI2/zVPyCSWzvLfmRvBckK3UDPQYpx+ybXTdWD6XdyfvojzQg907j6Hf5GgrriTRbzSdQnjvUbHwqQcqxOACPYDp70BW6JuFdiQI0IRSdtv719F8R6Hb63Ytb3HlcHmjYD4T/UVRvEHDF3pF40MikEE4BHb1B7igXpZWdsk989OvSuLHLZro6lSQRjBxWuKo15sjGBXhFbqo3J6DrRPR+H77V5VW1iIU4HOxwpPTA9flQCjk7msVeYdN87b1P1vTzpeqXFizB2gbkZl6E43xUBR5s0B/hoPFcgElSeoppuIjJIpLZFKemlHKLK5XvzelOujXJg5Y7uBLuIfDIp82KglWTEKFxuOlGokbAwDUuxn0l+sbRn/zTp9aYbeKxfHhshz70UDjiJXcN+VZTSltFjbFZQBcPHkrkjIGD6Vwum8BOdV/fzeVRn8Pc0UCqx5HJYEdTSpaa8NS1ZtP1SJLS/gLxxDPklUnGFz3xiiPdYi8OKDC5VWGT7H/ADXRlQWgWQMe2Ad1qTrMf+idMLkDyqe2N6h2M/PAgMbMpUcxHUEj0oFS7tzFqMjICqSjHOox9DULS530jUYdUtol5uflj3IygPmP13H0pu1aya5eaAPyKwVuZtgPcfTbFAL6CAB44mCYUIBktygAf8+poLcs7mK+s4bmFuZJkDj61A13SLfVbRre7AU48swGSh/t7UpfZxrDQS/sm5b93Llrds5wepX5Hr+dWFM8aRPJIQERSzMegA6mg+fOK9COjagYrtcBt45F3SQeo/rS60MZPlcYo9xfrL67rU93k+CGKwJ2VO359TQWJjHKsiHDKcjIBqhu4K4MbUwt9doBaqfKrjBmPsfT3q1rDS4bWJEhjARN+T39RSTwRx3AyRadrpWMqAkVwAAp9A/p8xtVluUjTnJHKo5s9sdag+ceLT4nEmqPnObqTf13oUkZ5gMHeiGoP96vricb+LM75+ZJrazgE06RnIwRk1R5pysZSpGQcDfoaedBhMb48xTYMr7/AJbUvJYmKR40wxTDZHp6+9NOlAkhtkQfhbIP0oGiz0+G5CRQNyKTzFG339j2opFCInUYxg4xS9qepNp0cVnpwDaldKPDz/6S93b39KP2ORaxxli0igZZjuT71Fb/AHtoWaIy8pVjjm7g9P61ldJbKK5w0wPMO9ZQZZXiXMEbhgTyg7jGdqF8R6dp967x3KxiVkLox2ZfcEURSSU3RaaWJrdjyxhBhlz6mg3FRMepafJzrvzJlht02ogXZavJbTjTtbJMGeWC+k656BXI7/8Al+dG9OtTbAwuoZ4yQPdeoJ96g3GniVBJfMkFrhhMZhuy9P8AhNddFu+WE22mwBdNjUJE8rczOf8AcvfHufpQStVWIRyRyxKxK5UEd+1IeoWJV/HQ9H2IHxY9aelElzE63Q5GBIKg5x2/WoVxb2zfu3iK8vRwQCp9qBOsme2uI548xzxtzoeykevzqxde1E33AN/eWpI8S0OR3U7Bh/MUl3lmiXLP4RHm5jvg49R6miWmXCyWF/oR8RY76JhGeXmw5Azge4/UUFUyHcnv6elZyeTmG/r7VbepfZxZ3mgxjTYxDqEY2djgS+zD+tV1o1lHItzbTyCKRHwFzg5wwx6DcAZO29UCYlaRgiDJJ2FWNomv3Vv9nGrLcyFjbuLa3cnOzjoPYb4+dAuB9KjuOI3hfw3MAMiqWDBlz6jqcEGmrjTQ4tM4MuYLUBYzfifGPXbH61BWyQ/u1PU8vSpllbnZ13OQNjvmiB0tltoWYjl2Ofap2n2ySo6KpLjAw2PLvVG8MUsUS3EYxyjlbI7b5xTVBc25tQ0toWkKjl5ejGolpavIsqsnmY7ZwAoHWi9hZxtbgAchzgbk4HtUEXS9PsreT9o3U7vdXOGcyr0z+EY6AU0QRLkHnjOMb1A0uFgvI4ZQjHA9qMiFJDllVj7ig8doEx4lxCmemXAzWV1NlbkDMMZ+aisopR0u506+mkkt5wCCEIY4L5I3x7Gp/wB7ie6VDGst00TtaGQZHiKN8Dsf7Gqr02aW3vZIYZGSM4JUHbtTDHLJHxJEqMVWLUgIwOig5yB+dEMFnpRnaOfVrp7yYqSqOfLG3U4QbdfWilpGgiBQASEAFj+LHT9K0OFmniUAJ4hwMdOnf6mpMEaI8qqvlHQUEO2JluLkgYyc4IwDWt3EyrkbYGcDqp9K7NvcuxxnkBziuzfx7cdnTLe5qADNGsxjchfEz5TnOKgTrIkyzwR8k0bh15fwsN8D2phESB7jC/w/h36ZJ/sKh3EMYeJgNyDnc71Q0nV7WDQW1dyRbrD4xA69PhHvnaqMla7l0Il4oltry+OJWI5lbYnPtv19qZuKp5U4Na3RyIm1VlKDpgLzAfnvSlEA3D8hIBMd2Au3QFTmgK6RFLpSPcWkZj1XSJSZV/DNCeu3pgH12xVp3sljxbwtJJaEPHKhYA7FHUZwfcHaq1V2uuIrtp8MzWMoYgAEjwid8fIUwfY87CS/gyfCMKOUPTm5iM/ltQR7e3W50a2LBAeXJOccx2GOtS7axWEGSJRjbJP4t620tE/ZUA5RjOOnsx/oKKQKE09+TbOenyoMtbTnIcMMumCGX1NErVcIqcuOXIOD6V7bKHgDNuRjBrpAoEmw6sf50HWCNo5g3VW7DaikSHqR1ofdO0dkXQ4YHrihFxrN/EwEc4UZx/DX+1A1Skry4G1ZQOG6nnhVpJnJ9jj+VZQf/9k="/>
          <p:cNvSpPr>
            <a:spLocks noChangeAspect="1" noChangeArrowheads="1"/>
          </p:cNvSpPr>
          <p:nvPr/>
        </p:nvSpPr>
        <p:spPr bwMode="auto">
          <a:xfrm>
            <a:off x="155575" y="-1096963"/>
            <a:ext cx="1819275" cy="22860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194" name="AutoShape 50" descr="data:image/jpg;base64,/9j/4AAQSkZJRgABAQAAAQABAAD/2wBDAAkGBwgHBgkIBwgKCgkLDRYPDQwMDRsUFRAWIB0iIiAdHx8kKDQsJCYxJx8fLT0tMTU3Ojo6Iys/RD84QzQ5Ojf/2wBDAQoKCg0MDRoPDxo3JR8lNzc3Nzc3Nzc3Nzc3Nzc3Nzc3Nzc3Nzc3Nzc3Nzc3Nzc3Nzc3Nzc3Nzc3Nzc3Nzc3Nzf/wAARCAC7AJUDASIAAhEBAxEB/8QAHAAAAgIDAQEAAAAAAAAAAAAABQYEBwACAwEI/8QAPRAAAgEDAgQEAwUHAwMFAAAAAQIDAAQRBSEGEjFBEyJRYTJxgQcUQpGhFSMzscHR4SRS8BYXYkNygpLx/8QAFQEBAQAAAAAAAAAAAAAAAAAAAAH/xAAWEQEBAQAAAAAAAAAAAAAAAAAAARH/2gAMAwEAAhEDEQA/ALgMsT75H51zeWIDfG9Ix/aEWyPJUW4utSAI+8SrQOkwtpSfKpqFc2VmyeZFHvVcT6hqccxJunPzrV9c1Hl5WnY/Sgeho1tMuQSq52INR5NChZuRJWGDS/p+vXsVlzsFZV3LE1tY69czzTzXrCK1RdpFXOWJ6flQEp+FlKM33oLv1YbCoxtYNJQyS3SOFwOVMgknpj1o1ZzX1+3iALDp53zInMZBttv0zmoE9raTXRVI+ULmWBubIOQV6fPFBEMF3fRSrFGySIoflbduUnsKP8PcOS29s08zMbhmIHMe3y7V7b2l/dQciSrE7BVZwnVR2B7dvyohJqs2nlIGgeQAYzGuwFBAn0S8tvFZriS6V1PMjDkjX0JPUkewzQi8gkilQOzREA4xHhVHuT603WN1JqSCTHhLnyAdcepOMfSuN7YWvhsjW4kZjkhz8R9/WgTpr+wFwtmt3EsuM+Jk4bv6/r7VOZLy1RMXDMHHMMHOf+ZFRNSsdLgmaa9kRpi2Ra2g5j8tume5Jpd1XWtTt9SluHkkikCqIoeXAAG/Ly9xjYnvQOEWq30f42261PttbumIBGffpWcN3MOt2ImNl4EigCSIgjHuM9VNERYW5b4cH0oNotVlGOZSfrUpNVU/GrCuC2SDYGtjYZ6Emgk3N8qrGyHGRvWVxlsGZVG22aypkEtrKF+nLQ670qFs7/lSdp/G10gP3pFIx1G1DtT+0a4WUJFbbDOTnrVDNdcNxyZIdfqKgtwt3506+lLY+0WU7tbn6GuqcemZcGFhv1FAyX3DkKWrFGIDJ8B29CTn02r3R7FLbTmb7m81tcEYV2GJR6jtilq44qv9Qngs9EumWZ25SGUbnvg4Panbh6x1NppbjV76WUgjwgGwpGN8AdB2wfSgMWts8FseSJRAfhhz8PsMbV7FpkU4TntkiKggDOSB868aO6urtf8AUSrbxj4VIAc+/faikQEQCrsooPLazjtlAjUCt5LWOQHKg59a6B8jrWynJoBb6cbaQPbqCMYKmvTaxTIRyR83cEUWqJdWcc6t1BI/CcUAs6OoYtFAkb46qooLe6Xc2YkmghgZz1kkYZHvgKP1Johd6ReWZaWymllUbmB3HK/tkgkUoa/qQvA0BkudLvY1J+7ToCsnurjf8vyoDmhX8lkkqXsq7Nz+cNl85GFDepHb51veXVybd9Q00rc2yAhlVgTt3GDVSwJfXtybWN2ZpGI8tyQnvkf3p4vNds+H9ItdJtZPvN1M4dktN1QD8Ix7/n8qD1+O5LeYxz2jKR13ohZ/aBZOVWRJU23OMioiaZY8TxyXcJaO5TljuFkG64GR9fWuJ4FmI8kqYNAzR8Z6VIufGx81NZSsOCbtCRzIB2xmsqifJwXMeY+Ip+dLGrcEXyOzRjmx0xTN/wBxdOA86SD/AONRLjj6xlJ5UfB9VohMk4av4SOaHr2rew0G9N5ECjQ+feVWwUXuaZl4psp8nOw6giu1xeWl1od7NalUYRnflycbZ/TNFRrHTk0vUHvNPEczJtbh3ySMeZvY5x3prteJJJJ4rSSAtJJ5SrPg577DP9KV9Jjhu4FdJp4wyHxY3GY5x0yCDsal8KaOlnqH36ZsF28GIN1PcnYDYDcn1xUFkwZCecD5CtpGxigb63HLqQtYA7HBLYGygbb0UiYyYBzQTVzgV1Q1yQHAzXVaDfNeZ3rK8NBq+CMGlrizh+01myaOZQJQPI+NwaYnU+tQ7kMwxj60HzrrNne6PqM0F4rN4Zwr56jsc4rWPXJYeYxl1dxh3UAMw9CxycewxVufaBpcFzoMrui+IuCrnr+dUdIjRuytsckH51YLR+zjWoo0eB1CRyZcLnuBuScen8qeLXVrR0LeLsCAcDoSMgVUvBGlT3kck6M6qjgKB39adYtLvXYg8scSt5VXcsfU571A0za1ZIQHlUH3rKXrjQriVlYDtjrWUFS3djeq28Mn1U1pHazgjmjP61f88dh8TJFioEtvppU/u4qJilkjl5seGQM77U06NbNLYSQiHmaZGRR65FOZsdOLbRx1IT9l6fCs90rLErAAxpzEE/02opH07WtFs4jbsbtZ4dipQNEWx6Z+eKI/t6SKyuLmUMZiqpCnXw1J22A9snA9q84k4NWxvzrFlcRyWUhDoDvyuTnf1G+c17w7ZLc3csl0skytIArlumOxB+h9s0DBwbp833X73d8weY5CnqB6n1NOVuAo82xrlDCsS4CYAGBiuF3LFBGbi7uFt4U+J3blUfWoooJEA6j616HBO3T2pH1Pizhie1kgGrsudueNHO/zFI8mrapFeGDS9ce8Rz5VbmDkfXtVReXPWZqu+F9X1mYeBcpI7A7SSL+me9ON7emxsjPKCSBkjFASZsA1ElalKX7QNJgKi5kcZO5Vc4oxaa7pt5GJ4LhGRuhzj+dFAvtEuCmikAMoLBTjpVP3Vp/oJrliGDyxhSfXDZH6VcvHYhuuHbjw3U4XxFH+7FVBNLJcaVHbRqzMH5lAHMWO+f5UiUY4Q1waNbOki83inOAOlM0XHVnzKJEYZ9FpXg4X1WSxhkaBwzIDhtjXP/pPVzuLaqLFtuNtMMfmmA+YNZVfrw5qg2MJzWUBTVLy4wojlf3GaG+PdMDmZ/8A7VYN7whFJsH3HfPWhVxwmVACvmgW7SW6Zh+9Y/Wnrha3a60uTxjznx8AHtgCgcXC1wh8r9+1NfB9pJaQXcMxyQwce+Rg/wAqg21eygh0a4t5lzb8hZUxnlI36fOuPCNmsdsjyRlSADy525j1NctY0u8u9SguJrlooIVOFVzhyfUfKiujvGtsnJnBOemKKOqoYUC1zhm31WdJr+SSZI/4cGMIPU4HU+9HIJAVHT86kbMMDpUFW679ntrf6g1xa3620UrAyQFO+MHGCB+Yrf8A6FsrjVfEiIhtFAHhAHYgYyD0Bzv6VZJt4ubIjXPrgV54aJkhBmqA+h6aNNhEPOzrnbn3IrbizK6FdtGpZ/CIVR3NEzudhQ7iIkabkjK8y83yyKgoebRr0IXkjZmWLx5UVSWRP9x7CpujXmn6fdBZdMNzKF5y1vNllAGTnBxkDr/OrlttOga0CFEeGRccrKCCD2PtvQObhOz0szzWOnqXkQquJ28oPULnpmrqE7X9XW8gifTbt5bWZSCrdVOOhz0IoHw1HD98s3mYIsAWQt7gk/2qZJw/d2U9wklv4Ucn71ADzBQMjGTvmomiKrWwRJA0pyfDVcnG259KC0ode058DxVH1olbahZSxkxyofrVWC0nG/hk0Q0yOaMOSrjfsDQPtzf2MbgF0yRWUkzmR3y0TZrKKOvxYOhQ7e1RpeLYxvyb0EuLKTOPMCO4obNZzA4IYjNEOdlxTBM3Ky7+tGtD1NLy/kt4ThxGWG/XB/zVd6ZZSGXJBo/oJ+48SWckmRE3NGzHpuD1+tA0cU3YtrdFBAZVaUn5DFQtEuS1qgdhzDf86Bcc37ScTm0SRuSK2UsB0Gd8/P0+lENGuIlunUlVGAOU7BR0+vSimiOcBgrHc77USgm26/rQHxRI/KHUKKlRSEY5W2xUBsyjG9Rp7hRgLuTUDlluJAoBC92zXPVI3srV57f95JEvNyFsc2O2T0oJ8MyCbw5JFDncDNcdaCzWMqFgo5SCfSqxXiPWFv11S7+7Cx5uVo4ny0fz96jcQcanVYU03Sy7CdsSMAc4/wA1RZ+hyc+nQqCW2xU+WIOP4hHtQLhmbl0+AOSCqAHNS9Sv4raBnd9jnIzUA7ie3gh0+T4S2O560o/Z/ZWlnpb3VwF8S4k25j+EbCoXE/Fcl+zxw5WIL0z8R/8A2l67muRawCJiqBR8PfYdqqLijFnPgLyeuNqlR29qFACKPoKpzTr26iIbxHwfUmi6axenYTOB86C0FtbUjdFPzUVlV7b61eqmPHLe+aygfZ/uSswbw8+5FC57jTM7mEb9CRmqcutVvZJn5rqQ596iLdTscvK7b9zVF2wXWnggL4YJ+VTDHZygZCEYqlLaWczIyyvv70z201yIsm4Oy9KgIcbCGzvPv4yzSKqKrAgHlO+D7ZHWhNheIVErN4WN2JOSN9sUN4snup2aSRXZYQMDHlAbpj6ihmm6jyiMS42bIA2UAd/z/Sgt7QZMCMuQJWzlMbjb+1EbjVYrKTkdckDJbblHz96VuHdWF55IMBioIYEbbZyf6D2pa1rWpLy/FrazsxBK+RM+I59877460FjXHGFrbqFTDSHcAnAA9Se1I3E/Gc+pubVDiHBJKEebHX596hzcL8RiNWkiiu1fqplwV/8Ad7VDu+GbyDE2oafJBE24MeXTHzGcUAcaiy2txDG2IpgAy+u+RtU7gZo04hgjkUEOvLhv93XaoGr2tpbuv3GaV1I83igAg+2Kg2szW9zHMrMrIwII65oL+YrbxBgdvbakfjDWOZPDVm3yOtRrfjHx7NkdhzD4VIxtStq+o+O2Sep7UEMzk3KgHJzk/n0q19O4YsptNtmmXDMgYgnpkdKp21VpJg3KzKDk49KdYOLdRjVV8QcoAUbDtVoczwpZA+Vj8ga6w8JWzepzSivF19kNkHHUYpl0PiSeaPM0YHuKiiqcK2yLhc1lQ7zi94JAqRFvXesoFS5+zu8MrMsi4J6YrnH9n96GyzKB3pvbjmyIPlx9anWGstqEBnhgxGDsX2zRCQnBlxbnMki8hPU7Vve2BsrblJ8x3Y9sDoKcUSS8unN35gg5gOw9BQ/V1xBLHIBykH3HzoB1npMerw8QWTDkMtjG8bsMhSrEgj6/zqpnDRSMGC5zirx4QlWLXYTjH3i2MftkYP8AQ0ofaTwgbDUXvrNAIZCZGHTGeuKBc0q9lS2Cxs0Zf4igCk7d89qlaDCX1ITsWBQApt1x3PoP8CoOnyR6csE9xE0rsGJRuirv+tS9MknEouZHXwi2F9XPqB9aCz7HXIzbKbrEUi9SSPpipFvxRpUoeGK4yFPK3IuUz6VWnEmrQSKBEOeQqOZnYEZ9u5+tLkOrXMAdEblDdQpIop+42udBks3MNtYvO4wsiJyn9KrZkjznJAxW8txLJDyM2U6gehqMxJxv0qo2WQJGvLs3vWsjmR1wDknAHrWrDf8AlUnS1ja8jM78kYYFz7UDjoHBV7JbCaRPM4yN+lGRwXc77L1pg4e4k02W2SKOQfu1AAJ7CjUmtWUZHNKgz71NCXDwXcKwOFIHvR3T+HZYFI5VwaOxanaSYIkXepSX1v8A7hRS3NwzJK3MAgrKaheQYzzCsoK4t+DQzoby8jVCdwg6+2/86auaCxjit4IC0eAFJYDb/ntWgs2E4MO8SnPOU+Js5HKCOn+K01DTWvJYri2bkcyL4ikgkDuaI1v52jgRSphkdi3kIbAHTpQy8heWJkJIGDs+4IqRq7Bp0dfgDhCewXHf61vcoXtTjmKEEHAyV+VAuRambBLK+QPmB1PTY+oOOu23arPvLa013SVBw0U0YaN/TI2/zVPyCSWzvLfmRvBckK3UDPQYpx+ybXTdWD6XdyfvojzQg907j6Hf5GgrriTRbzSdQnjvUbHwqQcqxOACPYDp70BW6JuFdiQI0IRSdtv719F8R6Hb63Ytb3HlcHmjYD4T/UVRvEHDF3pF40MikEE4BHb1B7igXpZWdsk989OvSuLHLZro6lSQRjBxWuKo15sjGBXhFbqo3J6DrRPR+H77V5VW1iIU4HOxwpPTA9flQCjk7msVeYdN87b1P1vTzpeqXFizB2gbkZl6E43xUBR5s0B/hoPFcgElSeoppuIjJIpLZFKemlHKLK5XvzelOujXJg5Y7uBLuIfDIp82KglWTEKFxuOlGokbAwDUuxn0l+sbRn/zTp9aYbeKxfHhshz70UDjiJXcN+VZTSltFjbFZQBcPHkrkjIGD6Vwum8BOdV/fzeVRn8Pc0UCqx5HJYEdTSpaa8NS1ZtP1SJLS/gLxxDPklUnGFz3xiiPdYi8OKDC5VWGT7H/ADXRlQWgWQMe2Ad1qTrMf+idMLkDyqe2N6h2M/PAgMbMpUcxHUEj0oFS7tzFqMjICqSjHOox9DULS530jUYdUtol5uflj3IygPmP13H0pu1aya5eaAPyKwVuZtgPcfTbFAL6CAB44mCYUIBktygAf8+poLcs7mK+s4bmFuZJkDj61A13SLfVbRre7AU48swGSh/t7UpfZxrDQS/sm5b93Llrds5wepX5Hr+dWFM8aRPJIQERSzMegA6mg+fOK9COjagYrtcBt45F3SQeo/rS60MZPlcYo9xfrL67rU93k+CGKwJ2VO359TQWJjHKsiHDKcjIBqhu4K4MbUwt9doBaqfKrjBmPsfT3q1rDS4bWJEhjARN+T39RSTwRx3AyRadrpWMqAkVwAAp9A/p8xtVluUjTnJHKo5s9sdag+ceLT4nEmqPnObqTf13oUkZ5gMHeiGoP96vricb+LM75+ZJrazgE06RnIwRk1R5pysZSpGQcDfoaedBhMb48xTYMr7/AJbUvJYmKR40wxTDZHp6+9NOlAkhtkQfhbIP0oGiz0+G5CRQNyKTzFG339j2opFCInUYxg4xS9qepNp0cVnpwDaldKPDz/6S93b39KP2ORaxxli0igZZjuT71Fb/AHtoWaIy8pVjjm7g9P61ldJbKK5w0wPMO9ZQZZXiXMEbhgTyg7jGdqF8R6dp967x3KxiVkLox2ZfcEURSSU3RaaWJrdjyxhBhlz6mg3FRMepafJzrvzJlht02ogXZavJbTjTtbJMGeWC+k656BXI7/8Al+dG9OtTbAwuoZ4yQPdeoJ96g3GniVBJfMkFrhhMZhuy9P8AhNddFu+WE22mwBdNjUJE8rczOf8AcvfHufpQStVWIRyRyxKxK5UEd+1IeoWJV/HQ9H2IHxY9aelElzE63Q5GBIKg5x2/WoVxb2zfu3iK8vRwQCp9qBOsme2uI548xzxtzoeykevzqxde1E33AN/eWpI8S0OR3U7Bh/MUl3lmiXLP4RHm5jvg49R6miWmXCyWF/oR8RY76JhGeXmw5Azge4/UUFUyHcnv6elZyeTmG/r7VbepfZxZ3mgxjTYxDqEY2djgS+zD+tV1o1lHItzbTyCKRHwFzg5wwx6DcAZO29UCYlaRgiDJJ2FWNomv3Vv9nGrLcyFjbuLa3cnOzjoPYb4+dAuB9KjuOI3hfw3MAMiqWDBlz6jqcEGmrjTQ4tM4MuYLUBYzfifGPXbH61BWyQ/u1PU8vSpllbnZ13OQNjvmiB0tltoWYjl2Ofap2n2ySo6KpLjAw2PLvVG8MUsUS3EYxyjlbI7b5xTVBc25tQ0toWkKjl5ejGolpavIsqsnmY7ZwAoHWi9hZxtbgAchzgbk4HtUEXS9PsreT9o3U7vdXOGcyr0z+EY6AU0QRLkHnjOMb1A0uFgvI4ZQjHA9qMiFJDllVj7ig8doEx4lxCmemXAzWV1NlbkDMMZ+aisopR0u506+mkkt5wCCEIY4L5I3x7Gp/wB7ie6VDGst00TtaGQZHiKN8Dsf7Gqr02aW3vZIYZGSM4JUHbtTDHLJHxJEqMVWLUgIwOig5yB+dEMFnpRnaOfVrp7yYqSqOfLG3U4QbdfWilpGgiBQASEAFj+LHT9K0OFmniUAJ4hwMdOnf6mpMEaI8qqvlHQUEO2JluLkgYyc4IwDWt3EyrkbYGcDqp9K7NvcuxxnkBziuzfx7cdnTLe5qADNGsxjchfEz5TnOKgTrIkyzwR8k0bh15fwsN8D2phESB7jC/w/h36ZJ/sKh3EMYeJgNyDnc71Q0nV7WDQW1dyRbrD4xA69PhHvnaqMla7l0Il4oltry+OJWI5lbYnPtv19qZuKp5U4Na3RyIm1VlKDpgLzAfnvSlEA3D8hIBMd2Au3QFTmgK6RFLpSPcWkZj1XSJSZV/DNCeu3pgH12xVp3sljxbwtJJaEPHKhYA7FHUZwfcHaq1V2uuIrtp8MzWMoYgAEjwid8fIUwfY87CS/gyfCMKOUPTm5iM/ltQR7e3W50a2LBAeXJOccx2GOtS7axWEGSJRjbJP4t620tE/ZUA5RjOOnsx/oKKQKE09+TbOenyoMtbTnIcMMumCGX1NErVcIqcuOXIOD6V7bKHgDNuRjBrpAoEmw6sf50HWCNo5g3VW7DaikSHqR1ofdO0dkXQ4YHrihFxrN/EwEc4UZx/DX+1A1Skry4G1ZQOG6nnhVpJnJ9jj+VZQf/9k="/>
          <p:cNvSpPr>
            <a:spLocks noChangeAspect="1" noChangeArrowheads="1"/>
          </p:cNvSpPr>
          <p:nvPr/>
        </p:nvSpPr>
        <p:spPr bwMode="auto">
          <a:xfrm>
            <a:off x="155575" y="-1096963"/>
            <a:ext cx="1819275" cy="22860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196" name="AutoShape 52" descr="data:image/jpg;base64,/9j/4AAQSkZJRgABAQAAAQABAAD/2wBDAAkGBwgHBgkIBwgKCgkLDRYPDQwMDRsUFRAWIB0iIiAdHx8kKDQsJCYxJx8fLT0tMTU3Ojo6Iys/RD84QzQ5Ojf/2wBDAQoKCg0MDRoPDxo3JR8lNzc3Nzc3Nzc3Nzc3Nzc3Nzc3Nzc3Nzc3Nzc3Nzc3Nzc3Nzc3Nzc3Nzc3Nzc3Nzc3Nzf/wAARCAC7AJUDASIAAhEBAxEB/8QAHAAAAgIDAQEAAAAAAAAAAAAABQYEBwACAwEI/8QAPRAAAgEDAgQEAwUHAwMFAAAAAQIDAAQRBSEGEjFBEyJRYTJxgQcUQpGhFSMzscHR4SRS8BYXYkNygpLx/8QAFQEBAQAAAAAAAAAAAAAAAAAAAAH/xAAWEQEBAQAAAAAAAAAAAAAAAAAAARH/2gAMAwEAAhEDEQA/ALgMsT75H51zeWIDfG9Ix/aEWyPJUW4utSAI+8SrQOkwtpSfKpqFc2VmyeZFHvVcT6hqccxJunPzrV9c1Hl5WnY/Sgeho1tMuQSq52INR5NChZuRJWGDS/p+vXsVlzsFZV3LE1tY69czzTzXrCK1RdpFXOWJ6flQEp+FlKM33oLv1YbCoxtYNJQyS3SOFwOVMgknpj1o1ZzX1+3iALDp53zInMZBttv0zmoE9raTXRVI+ULmWBubIOQV6fPFBEMF3fRSrFGySIoflbduUnsKP8PcOS29s08zMbhmIHMe3y7V7b2l/dQciSrE7BVZwnVR2B7dvyohJqs2nlIGgeQAYzGuwFBAn0S8tvFZriS6V1PMjDkjX0JPUkewzQi8gkilQOzREA4xHhVHuT603WN1JqSCTHhLnyAdcepOMfSuN7YWvhsjW4kZjkhz8R9/WgTpr+wFwtmt3EsuM+Jk4bv6/r7VOZLy1RMXDMHHMMHOf+ZFRNSsdLgmaa9kRpi2Ra2g5j8tume5Jpd1XWtTt9SluHkkikCqIoeXAAG/Ly9xjYnvQOEWq30f42261PttbumIBGffpWcN3MOt2ImNl4EigCSIgjHuM9VNERYW5b4cH0oNotVlGOZSfrUpNVU/GrCuC2SDYGtjYZ6Emgk3N8qrGyHGRvWVxlsGZVG22aypkEtrKF+nLQ670qFs7/lSdp/G10gP3pFIx1G1DtT+0a4WUJFbbDOTnrVDNdcNxyZIdfqKgtwt3506+lLY+0WU7tbn6GuqcemZcGFhv1FAyX3DkKWrFGIDJ8B29CTn02r3R7FLbTmb7m81tcEYV2GJR6jtilq44qv9Qngs9EumWZ25SGUbnvg4Panbh6x1NppbjV76WUgjwgGwpGN8AdB2wfSgMWts8FseSJRAfhhz8PsMbV7FpkU4TntkiKggDOSB868aO6urtf8AUSrbxj4VIAc+/faikQEQCrsooPLazjtlAjUCt5LWOQHKg59a6B8jrWynJoBb6cbaQPbqCMYKmvTaxTIRyR83cEUWqJdWcc6t1BI/CcUAs6OoYtFAkb46qooLe6Xc2YkmghgZz1kkYZHvgKP1Johd6ReWZaWymllUbmB3HK/tkgkUoa/qQvA0BkudLvY1J+7ToCsnurjf8vyoDmhX8lkkqXsq7Nz+cNl85GFDepHb51veXVybd9Q00rc2yAhlVgTt3GDVSwJfXtybWN2ZpGI8tyQnvkf3p4vNds+H9ItdJtZPvN1M4dktN1QD8Ix7/n8qD1+O5LeYxz2jKR13ohZ/aBZOVWRJU23OMioiaZY8TxyXcJaO5TljuFkG64GR9fWuJ4FmI8kqYNAzR8Z6VIufGx81NZSsOCbtCRzIB2xmsqifJwXMeY+Ip+dLGrcEXyOzRjmx0xTN/wBxdOA86SD/AONRLjj6xlJ5UfB9VohMk4av4SOaHr2rew0G9N5ECjQ+feVWwUXuaZl4psp8nOw6giu1xeWl1od7NalUYRnflycbZ/TNFRrHTk0vUHvNPEczJtbh3ySMeZvY5x3prteJJJJ4rSSAtJJ5SrPg577DP9KV9Jjhu4FdJp4wyHxY3GY5x0yCDsal8KaOlnqH36ZsF28GIN1PcnYDYDcn1xUFkwZCecD5CtpGxigb63HLqQtYA7HBLYGygbb0UiYyYBzQTVzgV1Q1yQHAzXVaDfNeZ3rK8NBq+CMGlrizh+01myaOZQJQPI+NwaYnU+tQ7kMwxj60HzrrNne6PqM0F4rN4Zwr56jsc4rWPXJYeYxl1dxh3UAMw9CxycewxVufaBpcFzoMrui+IuCrnr+dUdIjRuytsckH51YLR+zjWoo0eB1CRyZcLnuBuScen8qeLXVrR0LeLsCAcDoSMgVUvBGlT3kck6M6qjgKB39adYtLvXYg8scSt5VXcsfU571A0za1ZIQHlUH3rKXrjQriVlYDtjrWUFS3djeq28Mn1U1pHazgjmjP61f88dh8TJFioEtvppU/u4qJilkjl5seGQM77U06NbNLYSQiHmaZGRR65FOZsdOLbRx1IT9l6fCs90rLErAAxpzEE/02opH07WtFs4jbsbtZ4dipQNEWx6Z+eKI/t6SKyuLmUMZiqpCnXw1J22A9snA9q84k4NWxvzrFlcRyWUhDoDvyuTnf1G+c17w7ZLc3csl0skytIArlumOxB+h9s0DBwbp833X73d8weY5CnqB6n1NOVuAo82xrlDCsS4CYAGBiuF3LFBGbi7uFt4U+J3blUfWoooJEA6j616HBO3T2pH1Pizhie1kgGrsudueNHO/zFI8mrapFeGDS9ce8Rz5VbmDkfXtVReXPWZqu+F9X1mYeBcpI7A7SSL+me9ON7emxsjPKCSBkjFASZsA1ElalKX7QNJgKi5kcZO5Vc4oxaa7pt5GJ4LhGRuhzj+dFAvtEuCmikAMoLBTjpVP3Vp/oJrliGDyxhSfXDZH6VcvHYhuuHbjw3U4XxFH+7FVBNLJcaVHbRqzMH5lAHMWO+f5UiUY4Q1waNbOki83inOAOlM0XHVnzKJEYZ9FpXg4X1WSxhkaBwzIDhtjXP/pPVzuLaqLFtuNtMMfmmA+YNZVfrw5qg2MJzWUBTVLy4wojlf3GaG+PdMDmZ/8A7VYN7whFJsH3HfPWhVxwmVACvmgW7SW6Zh+9Y/Wnrha3a60uTxjznx8AHtgCgcXC1wh8r9+1NfB9pJaQXcMxyQwce+Rg/wAqg21eygh0a4t5lzb8hZUxnlI36fOuPCNmsdsjyRlSADy525j1NctY0u8u9SguJrlooIVOFVzhyfUfKiujvGtsnJnBOemKKOqoYUC1zhm31WdJr+SSZI/4cGMIPU4HU+9HIJAVHT86kbMMDpUFW679ntrf6g1xa3620UrAyQFO+MHGCB+Yrf8A6FsrjVfEiIhtFAHhAHYgYyD0Bzv6VZJt4ubIjXPrgV54aJkhBmqA+h6aNNhEPOzrnbn3IrbizK6FdtGpZ/CIVR3NEzudhQ7iIkabkjK8y83yyKgoebRr0IXkjZmWLx5UVSWRP9x7CpujXmn6fdBZdMNzKF5y1vNllAGTnBxkDr/OrlttOga0CFEeGRccrKCCD2PtvQObhOz0szzWOnqXkQquJ28oPULnpmrqE7X9XW8gifTbt5bWZSCrdVOOhz0IoHw1HD98s3mYIsAWQt7gk/2qZJw/d2U9wklv4Ucn71ADzBQMjGTvmomiKrWwRJA0pyfDVcnG259KC0ode058DxVH1olbahZSxkxyofrVWC0nG/hk0Q0yOaMOSrjfsDQPtzf2MbgF0yRWUkzmR3y0TZrKKOvxYOhQ7e1RpeLYxvyb0EuLKTOPMCO4obNZzA4IYjNEOdlxTBM3Ky7+tGtD1NLy/kt4ThxGWG/XB/zVd6ZZSGXJBo/oJ+48SWckmRE3NGzHpuD1+tA0cU3YtrdFBAZVaUn5DFQtEuS1qgdhzDf86Bcc37ScTm0SRuSK2UsB0Gd8/P0+lENGuIlunUlVGAOU7BR0+vSimiOcBgrHc77USgm26/rQHxRI/KHUKKlRSEY5W2xUBsyjG9Rp7hRgLuTUDlluJAoBC92zXPVI3srV57f95JEvNyFsc2O2T0oJ8MyCbw5JFDncDNcdaCzWMqFgo5SCfSqxXiPWFv11S7+7Cx5uVo4ny0fz96jcQcanVYU03Sy7CdsSMAc4/wA1RZ+hyc+nQqCW2xU+WIOP4hHtQLhmbl0+AOSCqAHNS9Sv4raBnd9jnIzUA7ie3gh0+T4S2O560o/Z/ZWlnpb3VwF8S4k25j+EbCoXE/Fcl+zxw5WIL0z8R/8A2l67muRawCJiqBR8PfYdqqLijFnPgLyeuNqlR29qFACKPoKpzTr26iIbxHwfUmi6axenYTOB86C0FtbUjdFPzUVlV7b61eqmPHLe+aygfZ/uSswbw8+5FC57jTM7mEb9CRmqcutVvZJn5rqQ596iLdTscvK7b9zVF2wXWnggL4YJ+VTDHZygZCEYqlLaWczIyyvv70z201yIsm4Oy9KgIcbCGzvPv4yzSKqKrAgHlO+D7ZHWhNheIVErN4WN2JOSN9sUN4snup2aSRXZYQMDHlAbpj6ihmm6jyiMS42bIA2UAd/z/Sgt7QZMCMuQJWzlMbjb+1EbjVYrKTkdckDJbblHz96VuHdWF55IMBioIYEbbZyf6D2pa1rWpLy/FrazsxBK+RM+I59877460FjXHGFrbqFTDSHcAnAA9Se1I3E/Gc+pubVDiHBJKEebHX596hzcL8RiNWkiiu1fqplwV/8Ad7VDu+GbyDE2oafJBE24MeXTHzGcUAcaiy2txDG2IpgAy+u+RtU7gZo04hgjkUEOvLhv93XaoGr2tpbuv3GaV1I83igAg+2Kg2szW9zHMrMrIwII65oL+YrbxBgdvbakfjDWOZPDVm3yOtRrfjHx7NkdhzD4VIxtStq+o+O2Sep7UEMzk3KgHJzk/n0q19O4YsptNtmmXDMgYgnpkdKp21VpJg3KzKDk49KdYOLdRjVV8QcoAUbDtVoczwpZA+Vj8ga6w8JWzepzSivF19kNkHHUYpl0PiSeaPM0YHuKiiqcK2yLhc1lQ7zi94JAqRFvXesoFS5+zu8MrMsi4J6YrnH9n96GyzKB3pvbjmyIPlx9anWGstqEBnhgxGDsX2zRCQnBlxbnMki8hPU7Vve2BsrblJ8x3Y9sDoKcUSS8unN35gg5gOw9BQ/V1xBLHIBykH3HzoB1npMerw8QWTDkMtjG8bsMhSrEgj6/zqpnDRSMGC5zirx4QlWLXYTjH3i2MftkYP8AQ0ofaTwgbDUXvrNAIZCZGHTGeuKBc0q9lS2Cxs0Zf4igCk7d89qlaDCX1ITsWBQApt1x3PoP8CoOnyR6csE9xE0rsGJRuirv+tS9MknEouZHXwi2F9XPqB9aCz7HXIzbKbrEUi9SSPpipFvxRpUoeGK4yFPK3IuUz6VWnEmrQSKBEOeQqOZnYEZ9u5+tLkOrXMAdEblDdQpIop+42udBks3MNtYvO4wsiJyn9KrZkjznJAxW8txLJDyM2U6gehqMxJxv0qo2WQJGvLs3vWsjmR1wDknAHrWrDf8AlUnS1ja8jM78kYYFz7UDjoHBV7JbCaRPM4yN+lGRwXc77L1pg4e4k02W2SKOQfu1AAJ7CjUmtWUZHNKgz71NCXDwXcKwOFIHvR3T+HZYFI5VwaOxanaSYIkXepSX1v8A7hRS3NwzJK3MAgrKaheQYzzCsoK4t+DQzoby8jVCdwg6+2/86auaCxjit4IC0eAFJYDb/ntWgs2E4MO8SnPOU+Js5HKCOn+K01DTWvJYri2bkcyL4ikgkDuaI1v52jgRSphkdi3kIbAHTpQy8heWJkJIGDs+4IqRq7Bp0dfgDhCewXHf61vcoXtTjmKEEHAyV+VAuRambBLK+QPmB1PTY+oOOu23arPvLa013SVBw0U0YaN/TI2/zVPyCSWzvLfmRvBckK3UDPQYpx+ybXTdWD6XdyfvojzQg907j6Hf5GgrriTRbzSdQnjvUbHwqQcqxOACPYDp70BW6JuFdiQI0IRSdtv719F8R6Hb63Ytb3HlcHmjYD4T/UVRvEHDF3pF40MikEE4BHb1B7igXpZWdsk989OvSuLHLZro6lSQRjBxWuKo15sjGBXhFbqo3J6DrRPR+H77V5VW1iIU4HOxwpPTA9flQCjk7msVeYdN87b1P1vTzpeqXFizB2gbkZl6E43xUBR5s0B/hoPFcgElSeoppuIjJIpLZFKemlHKLK5XvzelOujXJg5Y7uBLuIfDIp82KglWTEKFxuOlGokbAwDUuxn0l+sbRn/zTp9aYbeKxfHhshz70UDjiJXcN+VZTSltFjbFZQBcPHkrkjIGD6Vwum8BOdV/fzeVRn8Pc0UCqx5HJYEdTSpaa8NS1ZtP1SJLS/gLxxDPklUnGFz3xiiPdYi8OKDC5VWGT7H/ADXRlQWgWQMe2Ad1qTrMf+idMLkDyqe2N6h2M/PAgMbMpUcxHUEj0oFS7tzFqMjICqSjHOox9DULS530jUYdUtol5uflj3IygPmP13H0pu1aya5eaAPyKwVuZtgPcfTbFAL6CAB44mCYUIBktygAf8+poLcs7mK+s4bmFuZJkDj61A13SLfVbRre7AU48swGSh/t7UpfZxrDQS/sm5b93Llrds5wepX5Hr+dWFM8aRPJIQERSzMegA6mg+fOK9COjagYrtcBt45F3SQeo/rS60MZPlcYo9xfrL67rU93k+CGKwJ2VO359TQWJjHKsiHDKcjIBqhu4K4MbUwt9doBaqfKrjBmPsfT3q1rDS4bWJEhjARN+T39RSTwRx3AyRadrpWMqAkVwAAp9A/p8xtVluUjTnJHKo5s9sdag+ceLT4nEmqPnObqTf13oUkZ5gMHeiGoP96vricb+LM75+ZJrazgE06RnIwRk1R5pysZSpGQcDfoaedBhMb48xTYMr7/AJbUvJYmKR40wxTDZHp6+9NOlAkhtkQfhbIP0oGiz0+G5CRQNyKTzFG339j2opFCInUYxg4xS9qepNp0cVnpwDaldKPDz/6S93b39KP2ORaxxli0igZZjuT71Fb/AHtoWaIy8pVjjm7g9P61ldJbKK5w0wPMO9ZQZZXiXMEbhgTyg7jGdqF8R6dp967x3KxiVkLox2ZfcEURSSU3RaaWJrdjyxhBhlz6mg3FRMepafJzrvzJlht02ogXZavJbTjTtbJMGeWC+k656BXI7/8Al+dG9OtTbAwuoZ4yQPdeoJ96g3GniVBJfMkFrhhMZhuy9P8AhNddFu+WE22mwBdNjUJE8rczOf8AcvfHufpQStVWIRyRyxKxK5UEd+1IeoWJV/HQ9H2IHxY9aelElzE63Q5GBIKg5x2/WoVxb2zfu3iK8vRwQCp9qBOsme2uI548xzxtzoeykevzqxde1E33AN/eWpI8S0OR3U7Bh/MUl3lmiXLP4RHm5jvg49R6miWmXCyWF/oR8RY76JhGeXmw5Azge4/UUFUyHcnv6elZyeTmG/r7VbepfZxZ3mgxjTYxDqEY2djgS+zD+tV1o1lHItzbTyCKRHwFzg5wwx6DcAZO29UCYlaRgiDJJ2FWNomv3Vv9nGrLcyFjbuLa3cnOzjoPYb4+dAuB9KjuOI3hfw3MAMiqWDBlz6jqcEGmrjTQ4tM4MuYLUBYzfifGPXbH61BWyQ/u1PU8vSpllbnZ13OQNjvmiB0tltoWYjl2Ofap2n2ySo6KpLjAw2PLvVG8MUsUS3EYxyjlbI7b5xTVBc25tQ0toWkKjl5ejGolpavIsqsnmY7ZwAoHWi9hZxtbgAchzgbk4HtUEXS9PsreT9o3U7vdXOGcyr0z+EY6AU0QRLkHnjOMb1A0uFgvI4ZQjHA9qMiFJDllVj7ig8doEx4lxCmemXAzWV1NlbkDMMZ+aisopR0u506+mkkt5wCCEIY4L5I3x7Gp/wB7ie6VDGst00TtaGQZHiKN8Dsf7Gqr02aW3vZIYZGSM4JUHbtTDHLJHxJEqMVWLUgIwOig5yB+dEMFnpRnaOfVrp7yYqSqOfLG3U4QbdfWilpGgiBQASEAFj+LHT9K0OFmniUAJ4hwMdOnf6mpMEaI8qqvlHQUEO2JluLkgYyc4IwDWt3EyrkbYGcDqp9K7NvcuxxnkBziuzfx7cdnTLe5qADNGsxjchfEz5TnOKgTrIkyzwR8k0bh15fwsN8D2phESB7jC/w/h36ZJ/sKh3EMYeJgNyDnc71Q0nV7WDQW1dyRbrD4xA69PhHvnaqMla7l0Il4oltry+OJWI5lbYnPtv19qZuKp5U4Na3RyIm1VlKDpgLzAfnvSlEA3D8hIBMd2Au3QFTmgK6RFLpSPcWkZj1XSJSZV/DNCeu3pgH12xVp3sljxbwtJJaEPHKhYA7FHUZwfcHaq1V2uuIrtp8MzWMoYgAEjwid8fIUwfY87CS/gyfCMKOUPTm5iM/ltQR7e3W50a2LBAeXJOccx2GOtS7axWEGSJRjbJP4t620tE/ZUA5RjOOnsx/oKKQKE09+TbOenyoMtbTnIcMMumCGX1NErVcIqcuOXIOD6V7bKHgDNuRjBrpAoEmw6sf50HWCNo5g3VW7DaikSHqR1ofdO0dkXQ4YHrihFxrN/EwEc4UZx/DX+1A1Skry4G1ZQOG6nnhVpJnJ9jj+VZQf/9k="/>
          <p:cNvSpPr>
            <a:spLocks noChangeAspect="1" noChangeArrowheads="1"/>
          </p:cNvSpPr>
          <p:nvPr/>
        </p:nvSpPr>
        <p:spPr bwMode="auto">
          <a:xfrm>
            <a:off x="155575" y="-1096963"/>
            <a:ext cx="1819275" cy="22860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198" name="AutoShape 54" descr="data:image/jpg;base64,/9j/4AAQSkZJRgABAQAAAQABAAD/2wBDAAkGBwgHBgkIBwgKCgkLDRYPDQwMDRsUFRAWIB0iIiAdHx8kKDQsJCYxJx8fLT0tMTU3Ojo6Iys/RD84QzQ5Ojf/2wBDAQoKCg0MDRoPDxo3JR8lNzc3Nzc3Nzc3Nzc3Nzc3Nzc3Nzc3Nzc3Nzc3Nzc3Nzc3Nzc3Nzc3Nzc3Nzc3Nzc3Nzf/wAARCAC7AJUDASIAAhEBAxEB/8QAHAAAAgIDAQEAAAAAAAAAAAAABQYEBwACAwEI/8QAPRAAAgEDAgQEAwUHAwMFAAAAAQIDAAQRBSEGEjFBEyJRYTJxgQcUQpGhFSMzscHR4SRS8BYXYkNygpLx/8QAFQEBAQAAAAAAAAAAAAAAAAAAAAH/xAAWEQEBAQAAAAAAAAAAAAAAAAAAARH/2gAMAwEAAhEDEQA/ALgMsT75H51zeWIDfG9Ix/aEWyPJUW4utSAI+8SrQOkwtpSfKpqFc2VmyeZFHvVcT6hqccxJunPzrV9c1Hl5WnY/Sgeho1tMuQSq52INR5NChZuRJWGDS/p+vXsVlzsFZV3LE1tY69czzTzXrCK1RdpFXOWJ6flQEp+FlKM33oLv1YbCoxtYNJQyS3SOFwOVMgknpj1o1ZzX1+3iALDp53zInMZBttv0zmoE9raTXRVI+ULmWBubIOQV6fPFBEMF3fRSrFGySIoflbduUnsKP8PcOS29s08zMbhmIHMe3y7V7b2l/dQciSrE7BVZwnVR2B7dvyohJqs2nlIGgeQAYzGuwFBAn0S8tvFZriS6V1PMjDkjX0JPUkewzQi8gkilQOzREA4xHhVHuT603WN1JqSCTHhLnyAdcepOMfSuN7YWvhsjW4kZjkhz8R9/WgTpr+wFwtmt3EsuM+Jk4bv6/r7VOZLy1RMXDMHHMMHOf+ZFRNSsdLgmaa9kRpi2Ra2g5j8tume5Jpd1XWtTt9SluHkkikCqIoeXAAG/Ly9xjYnvQOEWq30f42261PttbumIBGffpWcN3MOt2ImNl4EigCSIgjHuM9VNERYW5b4cH0oNotVlGOZSfrUpNVU/GrCuC2SDYGtjYZ6Emgk3N8qrGyHGRvWVxlsGZVG22aypkEtrKF+nLQ670qFs7/lSdp/G10gP3pFIx1G1DtT+0a4WUJFbbDOTnrVDNdcNxyZIdfqKgtwt3506+lLY+0WU7tbn6GuqcemZcGFhv1FAyX3DkKWrFGIDJ8B29CTn02r3R7FLbTmb7m81tcEYV2GJR6jtilq44qv9Qngs9EumWZ25SGUbnvg4Panbh6x1NppbjV76WUgjwgGwpGN8AdB2wfSgMWts8FseSJRAfhhz8PsMbV7FpkU4TntkiKggDOSB868aO6urtf8AUSrbxj4VIAc+/faikQEQCrsooPLazjtlAjUCt5LWOQHKg59a6B8jrWynJoBb6cbaQPbqCMYKmvTaxTIRyR83cEUWqJdWcc6t1BI/CcUAs6OoYtFAkb46qooLe6Xc2YkmghgZz1kkYZHvgKP1Johd6ReWZaWymllUbmB3HK/tkgkUoa/qQvA0BkudLvY1J+7ToCsnurjf8vyoDmhX8lkkqXsq7Nz+cNl85GFDepHb51veXVybd9Q00rc2yAhlVgTt3GDVSwJfXtybWN2ZpGI8tyQnvkf3p4vNds+H9ItdJtZPvN1M4dktN1QD8Ix7/n8qD1+O5LeYxz2jKR13ohZ/aBZOVWRJU23OMioiaZY8TxyXcJaO5TljuFkG64GR9fWuJ4FmI8kqYNAzR8Z6VIufGx81NZSsOCbtCRzIB2xmsqifJwXMeY+Ip+dLGrcEXyOzRjmx0xTN/wBxdOA86SD/AONRLjj6xlJ5UfB9VohMk4av4SOaHr2rew0G9N5ECjQ+feVWwUXuaZl4psp8nOw6giu1xeWl1od7NalUYRnflycbZ/TNFRrHTk0vUHvNPEczJtbh3ySMeZvY5x3prteJJJJ4rSSAtJJ5SrPg577DP9KV9Jjhu4FdJp4wyHxY3GY5x0yCDsal8KaOlnqH36ZsF28GIN1PcnYDYDcn1xUFkwZCecD5CtpGxigb63HLqQtYA7HBLYGygbb0UiYyYBzQTVzgV1Q1yQHAzXVaDfNeZ3rK8NBq+CMGlrizh+01myaOZQJQPI+NwaYnU+tQ7kMwxj60HzrrNne6PqM0F4rN4Zwr56jsc4rWPXJYeYxl1dxh3UAMw9CxycewxVufaBpcFzoMrui+IuCrnr+dUdIjRuytsckH51YLR+zjWoo0eB1CRyZcLnuBuScen8qeLXVrR0LeLsCAcDoSMgVUvBGlT3kck6M6qjgKB39adYtLvXYg8scSt5VXcsfU571A0za1ZIQHlUH3rKXrjQriVlYDtjrWUFS3djeq28Mn1U1pHazgjmjP61f88dh8TJFioEtvppU/u4qJilkjl5seGQM77U06NbNLYSQiHmaZGRR65FOZsdOLbRx1IT9l6fCs90rLErAAxpzEE/02opH07WtFs4jbsbtZ4dipQNEWx6Z+eKI/t6SKyuLmUMZiqpCnXw1J22A9snA9q84k4NWxvzrFlcRyWUhDoDvyuTnf1G+c17w7ZLc3csl0skytIArlumOxB+h9s0DBwbp833X73d8weY5CnqB6n1NOVuAo82xrlDCsS4CYAGBiuF3LFBGbi7uFt4U+J3blUfWoooJEA6j616HBO3T2pH1Pizhie1kgGrsudueNHO/zFI8mrapFeGDS9ce8Rz5VbmDkfXtVReXPWZqu+F9X1mYeBcpI7A7SSL+me9ON7emxsjPKCSBkjFASZsA1ElalKX7QNJgKi5kcZO5Vc4oxaa7pt5GJ4LhGRuhzj+dFAvtEuCmikAMoLBTjpVP3Vp/oJrliGDyxhSfXDZH6VcvHYhuuHbjw3U4XxFH+7FVBNLJcaVHbRqzMH5lAHMWO+f5UiUY4Q1waNbOki83inOAOlM0XHVnzKJEYZ9FpXg4X1WSxhkaBwzIDhtjXP/pPVzuLaqLFtuNtMMfmmA+YNZVfrw5qg2MJzWUBTVLy4wojlf3GaG+PdMDmZ/8A7VYN7whFJsH3HfPWhVxwmVACvmgW7SW6Zh+9Y/Wnrha3a60uTxjznx8AHtgCgcXC1wh8r9+1NfB9pJaQXcMxyQwce+Rg/wAqg21eygh0a4t5lzb8hZUxnlI36fOuPCNmsdsjyRlSADy525j1NctY0u8u9SguJrlooIVOFVzhyfUfKiujvGtsnJnBOemKKOqoYUC1zhm31WdJr+SSZI/4cGMIPU4HU+9HIJAVHT86kbMMDpUFW679ntrf6g1xa3620UrAyQFO+MHGCB+Yrf8A6FsrjVfEiIhtFAHhAHYgYyD0Bzv6VZJt4ubIjXPrgV54aJkhBmqA+h6aNNhEPOzrnbn3IrbizK6FdtGpZ/CIVR3NEzudhQ7iIkabkjK8y83yyKgoebRr0IXkjZmWLx5UVSWRP9x7CpujXmn6fdBZdMNzKF5y1vNllAGTnBxkDr/OrlttOga0CFEeGRccrKCCD2PtvQObhOz0szzWOnqXkQquJ28oPULnpmrqE7X9XW8gifTbt5bWZSCrdVOOhz0IoHw1HD98s3mYIsAWQt7gk/2qZJw/d2U9wklv4Ucn71ADzBQMjGTvmomiKrWwRJA0pyfDVcnG259KC0ode058DxVH1olbahZSxkxyofrVWC0nG/hk0Q0yOaMOSrjfsDQPtzf2MbgF0yRWUkzmR3y0TZrKKOvxYOhQ7e1RpeLYxvyb0EuLKTOPMCO4obNZzA4IYjNEOdlxTBM3Ky7+tGtD1NLy/kt4ThxGWG/XB/zVd6ZZSGXJBo/oJ+48SWckmRE3NGzHpuD1+tA0cU3YtrdFBAZVaUn5DFQtEuS1qgdhzDf86Bcc37ScTm0SRuSK2UsB0Gd8/P0+lENGuIlunUlVGAOU7BR0+vSimiOcBgrHc77USgm26/rQHxRI/KHUKKlRSEY5W2xUBsyjG9Rp7hRgLuTUDlluJAoBC92zXPVI3srV57f95JEvNyFsc2O2T0oJ8MyCbw5JFDncDNcdaCzWMqFgo5SCfSqxXiPWFv11S7+7Cx5uVo4ny0fz96jcQcanVYU03Sy7CdsSMAc4/wA1RZ+hyc+nQqCW2xU+WIOP4hHtQLhmbl0+AOSCqAHNS9Sv4raBnd9jnIzUA7ie3gh0+T4S2O560o/Z/ZWlnpb3VwF8S4k25j+EbCoXE/Fcl+zxw5WIL0z8R/8A2l67muRawCJiqBR8PfYdqqLijFnPgLyeuNqlR29qFACKPoKpzTr26iIbxHwfUmi6axenYTOB86C0FtbUjdFPzUVlV7b61eqmPHLe+aygfZ/uSswbw8+5FC57jTM7mEb9CRmqcutVvZJn5rqQ596iLdTscvK7b9zVF2wXWnggL4YJ+VTDHZygZCEYqlLaWczIyyvv70z201yIsm4Oy9KgIcbCGzvPv4yzSKqKrAgHlO+D7ZHWhNheIVErN4WN2JOSN9sUN4snup2aSRXZYQMDHlAbpj6ihmm6jyiMS42bIA2UAd/z/Sgt7QZMCMuQJWzlMbjb+1EbjVYrKTkdckDJbblHz96VuHdWF55IMBioIYEbbZyf6D2pa1rWpLy/FrazsxBK+RM+I59877460FjXHGFrbqFTDSHcAnAA9Se1I3E/Gc+pubVDiHBJKEebHX596hzcL8RiNWkiiu1fqplwV/8Ad7VDu+GbyDE2oafJBE24MeXTHzGcUAcaiy2txDG2IpgAy+u+RtU7gZo04hgjkUEOvLhv93XaoGr2tpbuv3GaV1I83igAg+2Kg2szW9zHMrMrIwII65oL+YrbxBgdvbakfjDWOZPDVm3yOtRrfjHx7NkdhzD4VIxtStq+o+O2Sep7UEMzk3KgHJzk/n0q19O4YsptNtmmXDMgYgnpkdKp21VpJg3KzKDk49KdYOLdRjVV8QcoAUbDtVoczwpZA+Vj8ga6w8JWzepzSivF19kNkHHUYpl0PiSeaPM0YHuKiiqcK2yLhc1lQ7zi94JAqRFvXesoFS5+zu8MrMsi4J6YrnH9n96GyzKB3pvbjmyIPlx9anWGstqEBnhgxGDsX2zRCQnBlxbnMki8hPU7Vve2BsrblJ8x3Y9sDoKcUSS8unN35gg5gOw9BQ/V1xBLHIBykH3HzoB1npMerw8QWTDkMtjG8bsMhSrEgj6/zqpnDRSMGC5zirx4QlWLXYTjH3i2MftkYP8AQ0ofaTwgbDUXvrNAIZCZGHTGeuKBc0q9lS2Cxs0Zf4igCk7d89qlaDCX1ITsWBQApt1x3PoP8CoOnyR6csE9xE0rsGJRuirv+tS9MknEouZHXwi2F9XPqB9aCz7HXIzbKbrEUi9SSPpipFvxRpUoeGK4yFPK3IuUz6VWnEmrQSKBEOeQqOZnYEZ9u5+tLkOrXMAdEblDdQpIop+42udBks3MNtYvO4wsiJyn9KrZkjznJAxW8txLJDyM2U6gehqMxJxv0qo2WQJGvLs3vWsjmR1wDknAHrWrDf8AlUnS1ja8jM78kYYFz7UDjoHBV7JbCaRPM4yN+lGRwXc77L1pg4e4k02W2SKOQfu1AAJ7CjUmtWUZHNKgz71NCXDwXcKwOFIHvR3T+HZYFI5VwaOxanaSYIkXepSX1v8A7hRS3NwzJK3MAgrKaheQYzzCsoK4t+DQzoby8jVCdwg6+2/86auaCxjit4IC0eAFJYDb/ntWgs2E4MO8SnPOU+Js5HKCOn+K01DTWvJYri2bkcyL4ikgkDuaI1v52jgRSphkdi3kIbAHTpQy8heWJkJIGDs+4IqRq7Bp0dfgDhCewXHf61vcoXtTjmKEEHAyV+VAuRambBLK+QPmB1PTY+oOOu23arPvLa013SVBw0U0YaN/TI2/zVPyCSWzvLfmRvBckK3UDPQYpx+ybXTdWD6XdyfvojzQg907j6Hf5GgrriTRbzSdQnjvUbHwqQcqxOACPYDp70BW6JuFdiQI0IRSdtv719F8R6Hb63Ytb3HlcHmjYD4T/UVRvEHDF3pF40MikEE4BHb1B7igXpZWdsk989OvSuLHLZro6lSQRjBxWuKo15sjGBXhFbqo3J6DrRPR+H77V5VW1iIU4HOxwpPTA9flQCjk7msVeYdN87b1P1vTzpeqXFizB2gbkZl6E43xUBR5s0B/hoPFcgElSeoppuIjJIpLZFKemlHKLK5XvzelOujXJg5Y7uBLuIfDIp82KglWTEKFxuOlGokbAwDUuxn0l+sbRn/zTp9aYbeKxfHhshz70UDjiJXcN+VZTSltFjbFZQBcPHkrkjIGD6Vwum8BOdV/fzeVRn8Pc0UCqx5HJYEdTSpaa8NS1ZtP1SJLS/gLxxDPklUnGFz3xiiPdYi8OKDC5VWGT7H/ADXRlQWgWQMe2Ad1qTrMf+idMLkDyqe2N6h2M/PAgMbMpUcxHUEj0oFS7tzFqMjICqSjHOox9DULS530jUYdUtol5uflj3IygPmP13H0pu1aya5eaAPyKwVuZtgPcfTbFAL6CAB44mCYUIBktygAf8+poLcs7mK+s4bmFuZJkDj61A13SLfVbRre7AU48swGSh/t7UpfZxrDQS/sm5b93Llrds5wepX5Hr+dWFM8aRPJIQERSzMegA6mg+fOK9COjagYrtcBt45F3SQeo/rS60MZPlcYo9xfrL67rU93k+CGKwJ2VO359TQWJjHKsiHDKcjIBqhu4K4MbUwt9doBaqfKrjBmPsfT3q1rDS4bWJEhjARN+T39RSTwRx3AyRadrpWMqAkVwAAp9A/p8xtVluUjTnJHKo5s9sdag+ceLT4nEmqPnObqTf13oUkZ5gMHeiGoP96vricb+LM75+ZJrazgE06RnIwRk1R5pysZSpGQcDfoaedBhMb48xTYMr7/AJbUvJYmKR40wxTDZHp6+9NOlAkhtkQfhbIP0oGiz0+G5CRQNyKTzFG339j2opFCInUYxg4xS9qepNp0cVnpwDaldKPDz/6S93b39KP2ORaxxli0igZZjuT71Fb/AHtoWaIy8pVjjm7g9P61ldJbKK5w0wPMO9ZQZZXiXMEbhgTyg7jGdqF8R6dp967x3KxiVkLox2ZfcEURSSU3RaaWJrdjyxhBhlz6mg3FRMepafJzrvzJlht02ogXZavJbTjTtbJMGeWC+k656BXI7/8Al+dG9OtTbAwuoZ4yQPdeoJ96g3GniVBJfMkFrhhMZhuy9P8AhNddFu+WE22mwBdNjUJE8rczOf8AcvfHufpQStVWIRyRyxKxK5UEd+1IeoWJV/HQ9H2IHxY9aelElzE63Q5GBIKg5x2/WoVxb2zfu3iK8vRwQCp9qBOsme2uI548xzxtzoeykevzqxde1E33AN/eWpI8S0OR3U7Bh/MUl3lmiXLP4RHm5jvg49R6miWmXCyWF/oR8RY76JhGeXmw5Azge4/UUFUyHcnv6elZyeTmG/r7VbepfZxZ3mgxjTYxDqEY2djgS+zD+tV1o1lHItzbTyCKRHwFzg5wwx6DcAZO29UCYlaRgiDJJ2FWNomv3Vv9nGrLcyFjbuLa3cnOzjoPYb4+dAuB9KjuOI3hfw3MAMiqWDBlz6jqcEGmrjTQ4tM4MuYLUBYzfifGPXbH61BWyQ/u1PU8vSpllbnZ13OQNjvmiB0tltoWYjl2Ofap2n2ySo6KpLjAw2PLvVG8MUsUS3EYxyjlbI7b5xTVBc25tQ0toWkKjl5ejGolpavIsqsnmY7ZwAoHWi9hZxtbgAchzgbk4HtUEXS9PsreT9o3U7vdXOGcyr0z+EY6AU0QRLkHnjOMb1A0uFgvI4ZQjHA9qMiFJDllVj7ig8doEx4lxCmemXAzWV1NlbkDMMZ+aisopR0u506+mkkt5wCCEIY4L5I3x7Gp/wB7ie6VDGst00TtaGQZHiKN8Dsf7Gqr02aW3vZIYZGSM4JUHbtTDHLJHxJEqMVWLUgIwOig5yB+dEMFnpRnaOfVrp7yYqSqOfLG3U4QbdfWilpGgiBQASEAFj+LHT9K0OFmniUAJ4hwMdOnf6mpMEaI8qqvlHQUEO2JluLkgYyc4IwDWt3EyrkbYGcDqp9K7NvcuxxnkBziuzfx7cdnTLe5qADNGsxjchfEz5TnOKgTrIkyzwR8k0bh15fwsN8D2phESB7jC/w/h36ZJ/sKh3EMYeJgNyDnc71Q0nV7WDQW1dyRbrD4xA69PhHvnaqMla7l0Il4oltry+OJWI5lbYnPtv19qZuKp5U4Na3RyIm1VlKDpgLzAfnvSlEA3D8hIBMd2Au3QFTmgK6RFLpSPcWkZj1XSJSZV/DNCeu3pgH12xVp3sljxbwtJJaEPHKhYA7FHUZwfcHaq1V2uuIrtp8MzWMoYgAEjwid8fIUwfY87CS/gyfCMKOUPTm5iM/ltQR7e3W50a2LBAeXJOccx2GOtS7axWEGSJRjbJP4t620tE/ZUA5RjOOnsx/oKKQKE09+TbOenyoMtbTnIcMMumCGX1NErVcIqcuOXIOD6V7bKHgDNuRjBrpAoEmw6sf50HWCNo5g3VW7DaikSHqR1ofdO0dkXQ4YHrihFxrN/EwEc4UZx/DX+1A1Skry4G1ZQOG6nnhVpJnJ9jj+VZQf/9k="/>
          <p:cNvSpPr>
            <a:spLocks noChangeAspect="1" noChangeArrowheads="1"/>
          </p:cNvSpPr>
          <p:nvPr/>
        </p:nvSpPr>
        <p:spPr bwMode="auto">
          <a:xfrm>
            <a:off x="155575" y="-1096963"/>
            <a:ext cx="1819275" cy="22860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200" name="AutoShape 56" descr="data:image/jpg;base64,/9j/4AAQSkZJRgABAQAAAQABAAD/2wBDAAkGBwgHBgkIBwgKCgkLDRYPDQwMDRsUFRAWIB0iIiAdHx8kKDQsJCYxJx8fLT0tMTU3Ojo6Iys/RD84QzQ5Ojf/2wBDAQoKCg0MDRoPDxo3JR8lNzc3Nzc3Nzc3Nzc3Nzc3Nzc3Nzc3Nzc3Nzc3Nzc3Nzc3Nzc3Nzc3Nzc3Nzc3Nzc3Nzf/wAARCAC7AJUDASIAAhEBAxEB/8QAHAAAAgIDAQEAAAAAAAAAAAAABQYEBwACAwEI/8QAPRAAAgEDAgQEAwUHAwMFAAAAAQIDAAQRBSEGEjFBEyJRYTJxgQcUQpGhFSMzscHR4SRS8BYXYkNygpLx/8QAFQEBAQAAAAAAAAAAAAAAAAAAAAH/xAAWEQEBAQAAAAAAAAAAAAAAAAAAARH/2gAMAwEAAhEDEQA/ALgMsT75H51zeWIDfG9Ix/aEWyPJUW4utSAI+8SrQOkwtpSfKpqFc2VmyeZFHvVcT6hqccxJunPzrV9c1Hl5WnY/Sgeho1tMuQSq52INR5NChZuRJWGDS/p+vXsVlzsFZV3LE1tY69czzTzXrCK1RdpFXOWJ6flQEp+FlKM33oLv1YbCoxtYNJQyS3SOFwOVMgknpj1o1ZzX1+3iALDp53zInMZBttv0zmoE9raTXRVI+ULmWBubIOQV6fPFBEMF3fRSrFGySIoflbduUnsKP8PcOS29s08zMbhmIHMe3y7V7b2l/dQciSrE7BVZwnVR2B7dvyohJqs2nlIGgeQAYzGuwFBAn0S8tvFZriS6V1PMjDkjX0JPUkewzQi8gkilQOzREA4xHhVHuT603WN1JqSCTHhLnyAdcepOMfSuN7YWvhsjW4kZjkhz8R9/WgTpr+wFwtmt3EsuM+Jk4bv6/r7VOZLy1RMXDMHHMMHOf+ZFRNSsdLgmaa9kRpi2Ra2g5j8tume5Jpd1XWtTt9SluHkkikCqIoeXAAG/Ly9xjYnvQOEWq30f42261PttbumIBGffpWcN3MOt2ImNl4EigCSIgjHuM9VNERYW5b4cH0oNotVlGOZSfrUpNVU/GrCuC2SDYGtjYZ6Emgk3N8qrGyHGRvWVxlsGZVG22aypkEtrKF+nLQ670qFs7/lSdp/G10gP3pFIx1G1DtT+0a4WUJFbbDOTnrVDNdcNxyZIdfqKgtwt3506+lLY+0WU7tbn6GuqcemZcGFhv1FAyX3DkKWrFGIDJ8B29CTn02r3R7FLbTmb7m81tcEYV2GJR6jtilq44qv9Qngs9EumWZ25SGUbnvg4Panbh6x1NppbjV76WUgjwgGwpGN8AdB2wfSgMWts8FseSJRAfhhz8PsMbV7FpkU4TntkiKggDOSB868aO6urtf8AUSrbxj4VIAc+/faikQEQCrsooPLazjtlAjUCt5LWOQHKg59a6B8jrWynJoBb6cbaQPbqCMYKmvTaxTIRyR83cEUWqJdWcc6t1BI/CcUAs6OoYtFAkb46qooLe6Xc2YkmghgZz1kkYZHvgKP1Johd6ReWZaWymllUbmB3HK/tkgkUoa/qQvA0BkudLvY1J+7ToCsnurjf8vyoDmhX8lkkqXsq7Nz+cNl85GFDepHb51veXVybd9Q00rc2yAhlVgTt3GDVSwJfXtybWN2ZpGI8tyQnvkf3p4vNds+H9ItdJtZPvN1M4dktN1QD8Ix7/n8qD1+O5LeYxz2jKR13ohZ/aBZOVWRJU23OMioiaZY8TxyXcJaO5TljuFkG64GR9fWuJ4FmI8kqYNAzR8Z6VIufGx81NZSsOCbtCRzIB2xmsqifJwXMeY+Ip+dLGrcEXyOzRjmx0xTN/wBxdOA86SD/AONRLjj6xlJ5UfB9VohMk4av4SOaHr2rew0G9N5ECjQ+feVWwUXuaZl4psp8nOw6giu1xeWl1od7NalUYRnflycbZ/TNFRrHTk0vUHvNPEczJtbh3ySMeZvY5x3prteJJJJ4rSSAtJJ5SrPg577DP9KV9Jjhu4FdJp4wyHxY3GY5x0yCDsal8KaOlnqH36ZsF28GIN1PcnYDYDcn1xUFkwZCecD5CtpGxigb63HLqQtYA7HBLYGygbb0UiYyYBzQTVzgV1Q1yQHAzXVaDfNeZ3rK8NBq+CMGlrizh+01myaOZQJQPI+NwaYnU+tQ7kMwxj60HzrrNne6PqM0F4rN4Zwr56jsc4rWPXJYeYxl1dxh3UAMw9CxycewxVufaBpcFzoMrui+IuCrnr+dUdIjRuytsckH51YLR+zjWoo0eB1CRyZcLnuBuScen8qeLXVrR0LeLsCAcDoSMgVUvBGlT3kck6M6qjgKB39adYtLvXYg8scSt5VXcsfU571A0za1ZIQHlUH3rKXrjQriVlYDtjrWUFS3djeq28Mn1U1pHazgjmjP61f88dh8TJFioEtvppU/u4qJilkjl5seGQM77U06NbNLYSQiHmaZGRR65FOZsdOLbRx1IT9l6fCs90rLErAAxpzEE/02opH07WtFs4jbsbtZ4dipQNEWx6Z+eKI/t6SKyuLmUMZiqpCnXw1J22A9snA9q84k4NWxvzrFlcRyWUhDoDvyuTnf1G+c17w7ZLc3csl0skytIArlumOxB+h9s0DBwbp833X73d8weY5CnqB6n1NOVuAo82xrlDCsS4CYAGBiuF3LFBGbi7uFt4U+J3blUfWoooJEA6j616HBO3T2pH1Pizhie1kgGrsudueNHO/zFI8mrapFeGDS9ce8Rz5VbmDkfXtVReXPWZqu+F9X1mYeBcpI7A7SSL+me9ON7emxsjPKCSBkjFASZsA1ElalKX7QNJgKi5kcZO5Vc4oxaa7pt5GJ4LhGRuhzj+dFAvtEuCmikAMoLBTjpVP3Vp/oJrliGDyxhSfXDZH6VcvHYhuuHbjw3U4XxFH+7FVBNLJcaVHbRqzMH5lAHMWO+f5UiUY4Q1waNbOki83inOAOlM0XHVnzKJEYZ9FpXg4X1WSxhkaBwzIDhtjXP/pPVzuLaqLFtuNtMMfmmA+YNZVfrw5qg2MJzWUBTVLy4wojlf3GaG+PdMDmZ/8A7VYN7whFJsH3HfPWhVxwmVACvmgW7SW6Zh+9Y/Wnrha3a60uTxjznx8AHtgCgcXC1wh8r9+1NfB9pJaQXcMxyQwce+Rg/wAqg21eygh0a4t5lzb8hZUxnlI36fOuPCNmsdsjyRlSADy525j1NctY0u8u9SguJrlooIVOFVzhyfUfKiujvGtsnJnBOemKKOqoYUC1zhm31WdJr+SSZI/4cGMIPU4HU+9HIJAVHT86kbMMDpUFW679ntrf6g1xa3620UrAyQFO+MHGCB+Yrf8A6FsrjVfEiIhtFAHhAHYgYyD0Bzv6VZJt4ubIjXPrgV54aJkhBmqA+h6aNNhEPOzrnbn3IrbizK6FdtGpZ/CIVR3NEzudhQ7iIkabkjK8y83yyKgoebRr0IXkjZmWLx5UVSWRP9x7CpujXmn6fdBZdMNzKF5y1vNllAGTnBxkDr/OrlttOga0CFEeGRccrKCCD2PtvQObhOz0szzWOnqXkQquJ28oPULnpmrqE7X9XW8gifTbt5bWZSCrdVOOhz0IoHw1HD98s3mYIsAWQt7gk/2qZJw/d2U9wklv4Ucn71ADzBQMjGTvmomiKrWwRJA0pyfDVcnG259KC0ode058DxVH1olbahZSxkxyofrVWC0nG/hk0Q0yOaMOSrjfsDQPtzf2MbgF0yRWUkzmR3y0TZrKKOvxYOhQ7e1RpeLYxvyb0EuLKTOPMCO4obNZzA4IYjNEOdlxTBM3Ky7+tGtD1NLy/kt4ThxGWG/XB/zVd6ZZSGXJBo/oJ+48SWckmRE3NGzHpuD1+tA0cU3YtrdFBAZVaUn5DFQtEuS1qgdhzDf86Bcc37ScTm0SRuSK2UsB0Gd8/P0+lENGuIlunUlVGAOU7BR0+vSimiOcBgrHc77USgm26/rQHxRI/KHUKKlRSEY5W2xUBsyjG9Rp7hRgLuTUDlluJAoBC92zXPVI3srV57f95JEvNyFsc2O2T0oJ8MyCbw5JFDncDNcdaCzWMqFgo5SCfSqxXiPWFv11S7+7Cx5uVo4ny0fz96jcQcanVYU03Sy7CdsSMAc4/wA1RZ+hyc+nQqCW2xU+WIOP4hHtQLhmbl0+AOSCqAHNS9Sv4raBnd9jnIzUA7ie3gh0+T4S2O560o/Z/ZWlnpb3VwF8S4k25j+EbCoXE/Fcl+zxw5WIL0z8R/8A2l67muRawCJiqBR8PfYdqqLijFnPgLyeuNqlR29qFACKPoKpzTr26iIbxHwfUmi6axenYTOB86C0FtbUjdFPzUVlV7b61eqmPHLe+aygfZ/uSswbw8+5FC57jTM7mEb9CRmqcutVvZJn5rqQ596iLdTscvK7b9zVF2wXWnggL4YJ+VTDHZygZCEYqlLaWczIyyvv70z201yIsm4Oy9KgIcbCGzvPv4yzSKqKrAgHlO+D7ZHWhNheIVErN4WN2JOSN9sUN4snup2aSRXZYQMDHlAbpj6ihmm6jyiMS42bIA2UAd/z/Sgt7QZMCMuQJWzlMbjb+1EbjVYrKTkdckDJbblHz96VuHdWF55IMBioIYEbbZyf6D2pa1rWpLy/FrazsxBK+RM+I59877460FjXHGFrbqFTDSHcAnAA9Se1I3E/Gc+pubVDiHBJKEebHX596hzcL8RiNWkiiu1fqplwV/8Ad7VDu+GbyDE2oafJBE24MeXTHzGcUAcaiy2txDG2IpgAy+u+RtU7gZo04hgjkUEOvLhv93XaoGr2tpbuv3GaV1I83igAg+2Kg2szW9zHMrMrIwII65oL+YrbxBgdvbakfjDWOZPDVm3yOtRrfjHx7NkdhzD4VIxtStq+o+O2Sep7UEMzk3KgHJzk/n0q19O4YsptNtmmXDMgYgnpkdKp21VpJg3KzKDk49KdYOLdRjVV8QcoAUbDtVoczwpZA+Vj8ga6w8JWzepzSivF19kNkHHUYpl0PiSeaPM0YHuKiiqcK2yLhc1lQ7zi94JAqRFvXesoFS5+zu8MrMsi4J6YrnH9n96GyzKB3pvbjmyIPlx9anWGstqEBnhgxGDsX2zRCQnBlxbnMki8hPU7Vve2BsrblJ8x3Y9sDoKcUSS8unN35gg5gOw9BQ/V1xBLHIBykH3HzoB1npMerw8QWTDkMtjG8bsMhSrEgj6/zqpnDRSMGC5zirx4QlWLXYTjH3i2MftkYP8AQ0ofaTwgbDUXvrNAIZCZGHTGeuKBc0q9lS2Cxs0Zf4igCk7d89qlaDCX1ITsWBQApt1x3PoP8CoOnyR6csE9xE0rsGJRuirv+tS9MknEouZHXwi2F9XPqB9aCz7HXIzbKbrEUi9SSPpipFvxRpUoeGK4yFPK3IuUz6VWnEmrQSKBEOeQqOZnYEZ9u5+tLkOrXMAdEblDdQpIop+42udBks3MNtYvO4wsiJyn9KrZkjznJAxW8txLJDyM2U6gehqMxJxv0qo2WQJGvLs3vWsjmR1wDknAHrWrDf8AlUnS1ja8jM78kYYFz7UDjoHBV7JbCaRPM4yN+lGRwXc77L1pg4e4k02W2SKOQfu1AAJ7CjUmtWUZHNKgz71NCXDwXcKwOFIHvR3T+HZYFI5VwaOxanaSYIkXepSX1v8A7hRS3NwzJK3MAgrKaheQYzzCsoK4t+DQzoby8jVCdwg6+2/86auaCxjit4IC0eAFJYDb/ntWgs2E4MO8SnPOU+Js5HKCOn+K01DTWvJYri2bkcyL4ikgkDuaI1v52jgRSphkdi3kIbAHTpQy8heWJkJIGDs+4IqRq7Bp0dfgDhCewXHf61vcoXtTjmKEEHAyV+VAuRambBLK+QPmB1PTY+oOOu23arPvLa013SVBw0U0YaN/TI2/zVPyCSWzvLfmRvBckK3UDPQYpx+ybXTdWD6XdyfvojzQg907j6Hf5GgrriTRbzSdQnjvUbHwqQcqxOACPYDp70BW6JuFdiQI0IRSdtv719F8R6Hb63Ytb3HlcHmjYD4T/UVRvEHDF3pF40MikEE4BHb1B7igXpZWdsk989OvSuLHLZro6lSQRjBxWuKo15sjGBXhFbqo3J6DrRPR+H77V5VW1iIU4HOxwpPTA9flQCjk7msVeYdN87b1P1vTzpeqXFizB2gbkZl6E43xUBR5s0B/hoPFcgElSeoppuIjJIpLZFKemlHKLK5XvzelOujXJg5Y7uBLuIfDIp82KglWTEKFxuOlGokbAwDUuxn0l+sbRn/zTp9aYbeKxfHhshz70UDjiJXcN+VZTSltFjbFZQBcPHkrkjIGD6Vwum8BOdV/fzeVRn8Pc0UCqx5HJYEdTSpaa8NS1ZtP1SJLS/gLxxDPklUnGFz3xiiPdYi8OKDC5VWGT7H/ADXRlQWgWQMe2Ad1qTrMf+idMLkDyqe2N6h2M/PAgMbMpUcxHUEj0oFS7tzFqMjICqSjHOox9DULS530jUYdUtol5uflj3IygPmP13H0pu1aya5eaAPyKwVuZtgPcfTbFAL6CAB44mCYUIBktygAf8+poLcs7mK+s4bmFuZJkDj61A13SLfVbRre7AU48swGSh/t7UpfZxrDQS/sm5b93Llrds5wepX5Hr+dWFM8aRPJIQERSzMegA6mg+fOK9COjagYrtcBt45F3SQeo/rS60MZPlcYo9xfrL67rU93k+CGKwJ2VO359TQWJjHKsiHDKcjIBqhu4K4MbUwt9doBaqfKrjBmPsfT3q1rDS4bWJEhjARN+T39RSTwRx3AyRadrpWMqAkVwAAp9A/p8xtVluUjTnJHKo5s9sdag+ceLT4nEmqPnObqTf13oUkZ5gMHeiGoP96vricb+LM75+ZJrazgE06RnIwRk1R5pysZSpGQcDfoaedBhMb48xTYMr7/AJbUvJYmKR40wxTDZHp6+9NOlAkhtkQfhbIP0oGiz0+G5CRQNyKTzFG339j2opFCInUYxg4xS9qepNp0cVnpwDaldKPDz/6S93b39KP2ORaxxli0igZZjuT71Fb/AHtoWaIy8pVjjm7g9P61ldJbKK5w0wPMO9ZQZZXiXMEbhgTyg7jGdqF8R6dp967x3KxiVkLox2ZfcEURSSU3RaaWJrdjyxhBhlz6mg3FRMepafJzrvzJlht02ogXZavJbTjTtbJMGeWC+k656BXI7/8Al+dG9OtTbAwuoZ4yQPdeoJ96g3GniVBJfMkFrhhMZhuy9P8AhNddFu+WE22mwBdNjUJE8rczOf8AcvfHufpQStVWIRyRyxKxK5UEd+1IeoWJV/HQ9H2IHxY9aelElzE63Q5GBIKg5x2/WoVxb2zfu3iK8vRwQCp9qBOsme2uI548xzxtzoeykevzqxde1E33AN/eWpI8S0OR3U7Bh/MUl3lmiXLP4RHm5jvg49R6miWmXCyWF/oR8RY76JhGeXmw5Azge4/UUFUyHcnv6elZyeTmG/r7VbepfZxZ3mgxjTYxDqEY2djgS+zD+tV1o1lHItzbTyCKRHwFzg5wwx6DcAZO29UCYlaRgiDJJ2FWNomv3Vv9nGrLcyFjbuLa3cnOzjoPYb4+dAuB9KjuOI3hfw3MAMiqWDBlz6jqcEGmrjTQ4tM4MuYLUBYzfifGPXbH61BWyQ/u1PU8vSpllbnZ13OQNjvmiB0tltoWYjl2Ofap2n2ySo6KpLjAw2PLvVG8MUsUS3EYxyjlbI7b5xTVBc25tQ0toWkKjl5ejGolpavIsqsnmY7ZwAoHWi9hZxtbgAchzgbk4HtUEXS9PsreT9o3U7vdXOGcyr0z+EY6AU0QRLkHnjOMb1A0uFgvI4ZQjHA9qMiFJDllVj7ig8doEx4lxCmemXAzWV1NlbkDMMZ+aisopR0u506+mkkt5wCCEIY4L5I3x7Gp/wB7ie6VDGst00TtaGQZHiKN8Dsf7Gqr02aW3vZIYZGSM4JUHbtTDHLJHxJEqMVWLUgIwOig5yB+dEMFnpRnaOfVrp7yYqSqOfLG3U4QbdfWilpGgiBQASEAFj+LHT9K0OFmniUAJ4hwMdOnf6mpMEaI8qqvlHQUEO2JluLkgYyc4IwDWt3EyrkbYGcDqp9K7NvcuxxnkBziuzfx7cdnTLe5qADNGsxjchfEz5TnOKgTrIkyzwR8k0bh15fwsN8D2phESB7jC/w/h36ZJ/sKh3EMYeJgNyDnc71Q0nV7WDQW1dyRbrD4xA69PhHvnaqMla7l0Il4oltry+OJWI5lbYnPtv19qZuKp5U4Na3RyIm1VlKDpgLzAfnvSlEA3D8hIBMd2Au3QFTmgK6RFLpSPcWkZj1XSJSZV/DNCeu3pgH12xVp3sljxbwtJJaEPHKhYA7FHUZwfcHaq1V2uuIrtp8MzWMoYgAEjwid8fIUwfY87CS/gyfCMKOUPTm5iM/ltQR7e3W50a2LBAeXJOccx2GOtS7axWEGSJRjbJP4t620tE/ZUA5RjOOnsx/oKKQKE09+TbOenyoMtbTnIcMMumCGX1NErVcIqcuOXIOD6V7bKHgDNuRjBrpAoEmw6sf50HWCNo5g3VW7DaikSHqR1ofdO0dkXQ4YHrihFxrN/EwEc4UZx/DX+1A1Skry4G1ZQOG6nnhVpJnJ9jj+VZQf/9k="/>
          <p:cNvSpPr>
            <a:spLocks noChangeAspect="1" noChangeArrowheads="1"/>
          </p:cNvSpPr>
          <p:nvPr/>
        </p:nvSpPr>
        <p:spPr bwMode="auto">
          <a:xfrm>
            <a:off x="155575" y="-1096963"/>
            <a:ext cx="1819275" cy="22860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202" name="AutoShape 58" descr="data:image/jpg;base64,/9j/4AAQSkZJRgABAQAAAQABAAD/2wBDAAkGBwgHBgkIBwgKCgkLDRYPDQwMDRsUFRAWIB0iIiAdHx8kKDQsJCYxJx8fLT0tMTU3Ojo6Iys/RD84QzQ5Ojf/2wBDAQoKCg0MDRoPDxo3JR8lNzc3Nzc3Nzc3Nzc3Nzc3Nzc3Nzc3Nzc3Nzc3Nzc3Nzc3Nzc3Nzc3Nzc3Nzc3Nzc3Nzf/wAARCAC7AJUDASIAAhEBAxEB/8QAHAAAAgIDAQEAAAAAAAAAAAAABQYEBwACAwEI/8QAPRAAAgEDAgQEAwUHAwMFAAAAAQIDAAQRBSEGEjFBEyJRYTJxgQcUQpGhFSMzscHR4SRS8BYXYkNygpLx/8QAFQEBAQAAAAAAAAAAAAAAAAAAAAH/xAAWEQEBAQAAAAAAAAAAAAAAAAAAARH/2gAMAwEAAhEDEQA/ALgMsT75H51zeWIDfG9Ix/aEWyPJUW4utSAI+8SrQOkwtpSfKpqFc2VmyeZFHvVcT6hqccxJunPzrV9c1Hl5WnY/Sgeho1tMuQSq52INR5NChZuRJWGDS/p+vXsVlzsFZV3LE1tY69czzTzXrCK1RdpFXOWJ6flQEp+FlKM33oLv1YbCoxtYNJQyS3SOFwOVMgknpj1o1ZzX1+3iALDp53zInMZBttv0zmoE9raTXRVI+ULmWBubIOQV6fPFBEMF3fRSrFGySIoflbduUnsKP8PcOS29s08zMbhmIHMe3y7V7b2l/dQciSrE7BVZwnVR2B7dvyohJqs2nlIGgeQAYzGuwFBAn0S8tvFZriS6V1PMjDkjX0JPUkewzQi8gkilQOzREA4xHhVHuT603WN1JqSCTHhLnyAdcepOMfSuN7YWvhsjW4kZjkhz8R9/WgTpr+wFwtmt3EsuM+Jk4bv6/r7VOZLy1RMXDMHHMMHOf+ZFRNSsdLgmaa9kRpi2Ra2g5j8tume5Jpd1XWtTt9SluHkkikCqIoeXAAG/Ly9xjYnvQOEWq30f42261PttbumIBGffpWcN3MOt2ImNl4EigCSIgjHuM9VNERYW5b4cH0oNotVlGOZSfrUpNVU/GrCuC2SDYGtjYZ6Emgk3N8qrGyHGRvWVxlsGZVG22aypkEtrKF+nLQ670qFs7/lSdp/G10gP3pFIx1G1DtT+0a4WUJFbbDOTnrVDNdcNxyZIdfqKgtwt3506+lLY+0WU7tbn6GuqcemZcGFhv1FAyX3DkKWrFGIDJ8B29CTn02r3R7FLbTmb7m81tcEYV2GJR6jtilq44qv9Qngs9EumWZ25SGUbnvg4Panbh6x1NppbjV76WUgjwgGwpGN8AdB2wfSgMWts8FseSJRAfhhz8PsMbV7FpkU4TntkiKggDOSB868aO6urtf8AUSrbxj4VIAc+/faikQEQCrsooPLazjtlAjUCt5LWOQHKg59a6B8jrWynJoBb6cbaQPbqCMYKmvTaxTIRyR83cEUWqJdWcc6t1BI/CcUAs6OoYtFAkb46qooLe6Xc2YkmghgZz1kkYZHvgKP1Johd6ReWZaWymllUbmB3HK/tkgkUoa/qQvA0BkudLvY1J+7ToCsnurjf8vyoDmhX8lkkqXsq7Nz+cNl85GFDepHb51veXVybd9Q00rc2yAhlVgTt3GDVSwJfXtybWN2ZpGI8tyQnvkf3p4vNds+H9ItdJtZPvN1M4dktN1QD8Ix7/n8qD1+O5LeYxz2jKR13ohZ/aBZOVWRJU23OMioiaZY8TxyXcJaO5TljuFkG64GR9fWuJ4FmI8kqYNAzR8Z6VIufGx81NZSsOCbtCRzIB2xmsqifJwXMeY+Ip+dLGrcEXyOzRjmx0xTN/wBxdOA86SD/AONRLjj6xlJ5UfB9VohMk4av4SOaHr2rew0G9N5ECjQ+feVWwUXuaZl4psp8nOw6giu1xeWl1od7NalUYRnflycbZ/TNFRrHTk0vUHvNPEczJtbh3ySMeZvY5x3prteJJJJ4rSSAtJJ5SrPg577DP9KV9Jjhu4FdJp4wyHxY3GY5x0yCDsal8KaOlnqH36ZsF28GIN1PcnYDYDcn1xUFkwZCecD5CtpGxigb63HLqQtYA7HBLYGygbb0UiYyYBzQTVzgV1Q1yQHAzXVaDfNeZ3rK8NBq+CMGlrizh+01myaOZQJQPI+NwaYnU+tQ7kMwxj60HzrrNne6PqM0F4rN4Zwr56jsc4rWPXJYeYxl1dxh3UAMw9CxycewxVufaBpcFzoMrui+IuCrnr+dUdIjRuytsckH51YLR+zjWoo0eB1CRyZcLnuBuScen8qeLXVrR0LeLsCAcDoSMgVUvBGlT3kck6M6qjgKB39adYtLvXYg8scSt5VXcsfU571A0za1ZIQHlUH3rKXrjQriVlYDtjrWUFS3djeq28Mn1U1pHazgjmjP61f88dh8TJFioEtvppU/u4qJilkjl5seGQM77U06NbNLYSQiHmaZGRR65FOZsdOLbRx1IT9l6fCs90rLErAAxpzEE/02opH07WtFs4jbsbtZ4dipQNEWx6Z+eKI/t6SKyuLmUMZiqpCnXw1J22A9snA9q84k4NWxvzrFlcRyWUhDoDvyuTnf1G+c17w7ZLc3csl0skytIArlumOxB+h9s0DBwbp833X73d8weY5CnqB6n1NOVuAo82xrlDCsS4CYAGBiuF3LFBGbi7uFt4U+J3blUfWoooJEA6j616HBO3T2pH1Pizhie1kgGrsudueNHO/zFI8mrapFeGDS9ce8Rz5VbmDkfXtVReXPWZqu+F9X1mYeBcpI7A7SSL+me9ON7emxsjPKCSBkjFASZsA1ElalKX7QNJgKi5kcZO5Vc4oxaa7pt5GJ4LhGRuhzj+dFAvtEuCmikAMoLBTjpVP3Vp/oJrliGDyxhSfXDZH6VcvHYhuuHbjw3U4XxFH+7FVBNLJcaVHbRqzMH5lAHMWO+f5UiUY4Q1waNbOki83inOAOlM0XHVnzKJEYZ9FpXg4X1WSxhkaBwzIDhtjXP/pPVzuLaqLFtuNtMMfmmA+YNZVfrw5qg2MJzWUBTVLy4wojlf3GaG+PdMDmZ/8A7VYN7whFJsH3HfPWhVxwmVACvmgW7SW6Zh+9Y/Wnrha3a60uTxjznx8AHtgCgcXC1wh8r9+1NfB9pJaQXcMxyQwce+Rg/wAqg21eygh0a4t5lzb8hZUxnlI36fOuPCNmsdsjyRlSADy525j1NctY0u8u9SguJrlooIVOFVzhyfUfKiujvGtsnJnBOemKKOqoYUC1zhm31WdJr+SSZI/4cGMIPU4HU+9HIJAVHT86kbMMDpUFW679ntrf6g1xa3620UrAyQFO+MHGCB+Yrf8A6FsrjVfEiIhtFAHhAHYgYyD0Bzv6VZJt4ubIjXPrgV54aJkhBmqA+h6aNNhEPOzrnbn3IrbizK6FdtGpZ/CIVR3NEzudhQ7iIkabkjK8y83yyKgoebRr0IXkjZmWLx5UVSWRP9x7CpujXmn6fdBZdMNzKF5y1vNllAGTnBxkDr/OrlttOga0CFEeGRccrKCCD2PtvQObhOz0szzWOnqXkQquJ28oPULnpmrqE7X9XW8gifTbt5bWZSCrdVOOhz0IoHw1HD98s3mYIsAWQt7gk/2qZJw/d2U9wklv4Ucn71ADzBQMjGTvmomiKrWwRJA0pyfDVcnG259KC0ode058DxVH1olbahZSxkxyofrVWC0nG/hk0Q0yOaMOSrjfsDQPtzf2MbgF0yRWUkzmR3y0TZrKKOvxYOhQ7e1RpeLYxvyb0EuLKTOPMCO4obNZzA4IYjNEOdlxTBM3Ky7+tGtD1NLy/kt4ThxGWG/XB/zVd6ZZSGXJBo/oJ+48SWckmRE3NGzHpuD1+tA0cU3YtrdFBAZVaUn5DFQtEuS1qgdhzDf86Bcc37ScTm0SRuSK2UsB0Gd8/P0+lENGuIlunUlVGAOU7BR0+vSimiOcBgrHc77USgm26/rQHxRI/KHUKKlRSEY5W2xUBsyjG9Rp7hRgLuTUDlluJAoBC92zXPVI3srV57f95JEvNyFsc2O2T0oJ8MyCbw5JFDncDNcdaCzWMqFgo5SCfSqxXiPWFv11S7+7Cx5uVo4ny0fz96jcQcanVYU03Sy7CdsSMAc4/wA1RZ+hyc+nQqCW2xU+WIOP4hHtQLhmbl0+AOSCqAHNS9Sv4raBnd9jnIzUA7ie3gh0+T4S2O560o/Z/ZWlnpb3VwF8S4k25j+EbCoXE/Fcl+zxw5WIL0z8R/8A2l67muRawCJiqBR8PfYdqqLijFnPgLyeuNqlR29qFACKPoKpzTr26iIbxHwfUmi6axenYTOB86C0FtbUjdFPzUVlV7b61eqmPHLe+aygfZ/uSswbw8+5FC57jTM7mEb9CRmqcutVvZJn5rqQ596iLdTscvK7b9zVF2wXWnggL4YJ+VTDHZygZCEYqlLaWczIyyvv70z201yIsm4Oy9KgIcbCGzvPv4yzSKqKrAgHlO+D7ZHWhNheIVErN4WN2JOSN9sUN4snup2aSRXZYQMDHlAbpj6ihmm6jyiMS42bIA2UAd/z/Sgt7QZMCMuQJWzlMbjb+1EbjVYrKTkdckDJbblHz96VuHdWF55IMBioIYEbbZyf6D2pa1rWpLy/FrazsxBK+RM+I59877460FjXHGFrbqFTDSHcAnAA9Se1I3E/Gc+pubVDiHBJKEebHX596hzcL8RiNWkiiu1fqplwV/8Ad7VDu+GbyDE2oafJBE24MeXTHzGcUAcaiy2txDG2IpgAy+u+RtU7gZo04hgjkUEOvLhv93XaoGr2tpbuv3GaV1I83igAg+2Kg2szW9zHMrMrIwII65oL+YrbxBgdvbakfjDWOZPDVm3yOtRrfjHx7NkdhzD4VIxtStq+o+O2Sep7UEMzk3KgHJzk/n0q19O4YsptNtmmXDMgYgnpkdKp21VpJg3KzKDk49KdYOLdRjVV8QcoAUbDtVoczwpZA+Vj8ga6w8JWzepzSivF19kNkHHUYpl0PiSeaPM0YHuKiiqcK2yLhc1lQ7zi94JAqRFvXesoFS5+zu8MrMsi4J6YrnH9n96GyzKB3pvbjmyIPlx9anWGstqEBnhgxGDsX2zRCQnBlxbnMki8hPU7Vve2BsrblJ8x3Y9sDoKcUSS8unN35gg5gOw9BQ/V1xBLHIBykH3HzoB1npMerw8QWTDkMtjG8bsMhSrEgj6/zqpnDRSMGC5zirx4QlWLXYTjH3i2MftkYP8AQ0ofaTwgbDUXvrNAIZCZGHTGeuKBc0q9lS2Cxs0Zf4igCk7d89qlaDCX1ITsWBQApt1x3PoP8CoOnyR6csE9xE0rsGJRuirv+tS9MknEouZHXwi2F9XPqB9aCz7HXIzbKbrEUi9SSPpipFvxRpUoeGK4yFPK3IuUz6VWnEmrQSKBEOeQqOZnYEZ9u5+tLkOrXMAdEblDdQpIop+42udBks3MNtYvO4wsiJyn9KrZkjznJAxW8txLJDyM2U6gehqMxJxv0qo2WQJGvLs3vWsjmR1wDknAHrWrDf8AlUnS1ja8jM78kYYFz7UDjoHBV7JbCaRPM4yN+lGRwXc77L1pg4e4k02W2SKOQfu1AAJ7CjUmtWUZHNKgz71NCXDwXcKwOFIHvR3T+HZYFI5VwaOxanaSYIkXepSX1v8A7hRS3NwzJK3MAgrKaheQYzzCsoK4t+DQzoby8jVCdwg6+2/86auaCxjit4IC0eAFJYDb/ntWgs2E4MO8SnPOU+Js5HKCOn+K01DTWvJYri2bkcyL4ikgkDuaI1v52jgRSphkdi3kIbAHTpQy8heWJkJIGDs+4IqRq7Bp0dfgDhCewXHf61vcoXtTjmKEEHAyV+VAuRambBLK+QPmB1PTY+oOOu23arPvLa013SVBw0U0YaN/TI2/zVPyCSWzvLfmRvBckK3UDPQYpx+ybXTdWD6XdyfvojzQg907j6Hf5GgrriTRbzSdQnjvUbHwqQcqxOACPYDp70BW6JuFdiQI0IRSdtv719F8R6Hb63Ytb3HlcHmjYD4T/UVRvEHDF3pF40MikEE4BHb1B7igXpZWdsk989OvSuLHLZro6lSQRjBxWuKo15sjGBXhFbqo3J6DrRPR+H77V5VW1iIU4HOxwpPTA9flQCjk7msVeYdN87b1P1vTzpeqXFizB2gbkZl6E43xUBR5s0B/hoPFcgElSeoppuIjJIpLZFKemlHKLK5XvzelOujXJg5Y7uBLuIfDIp82KglWTEKFxuOlGokbAwDUuxn0l+sbRn/zTp9aYbeKxfHhshz70UDjiJXcN+VZTSltFjbFZQBcPHkrkjIGD6Vwum8BOdV/fzeVRn8Pc0UCqx5HJYEdTSpaa8NS1ZtP1SJLS/gLxxDPklUnGFz3xiiPdYi8OKDC5VWGT7H/ADXRlQWgWQMe2Ad1qTrMf+idMLkDyqe2N6h2M/PAgMbMpUcxHUEj0oFS7tzFqMjICqSjHOox9DULS530jUYdUtol5uflj3IygPmP13H0pu1aya5eaAPyKwVuZtgPcfTbFAL6CAB44mCYUIBktygAf8+poLcs7mK+s4bmFuZJkDj61A13SLfVbRre7AU48swGSh/t7UpfZxrDQS/sm5b93Llrds5wepX5Hr+dWFM8aRPJIQERSzMegA6mg+fOK9COjagYrtcBt45F3SQeo/rS60MZPlcYo9xfrL67rU93k+CGKwJ2VO359TQWJjHKsiHDKcjIBqhu4K4MbUwt9doBaqfKrjBmPsfT3q1rDS4bWJEhjARN+T39RSTwRx3AyRadrpWMqAkVwAAp9A/p8xtVluUjTnJHKo5s9sdag+ceLT4nEmqPnObqTf13oUkZ5gMHeiGoP96vricb+LM75+ZJrazgE06RnIwRk1R5pysZSpGQcDfoaedBhMb48xTYMr7/AJbUvJYmKR40wxTDZHp6+9NOlAkhtkQfhbIP0oGiz0+G5CRQNyKTzFG339j2opFCInUYxg4xS9qepNp0cVnpwDaldKPDz/6S93b39KP2ORaxxli0igZZjuT71Fb/AHtoWaIy8pVjjm7g9P61ldJbKK5w0wPMO9ZQZZXiXMEbhgTyg7jGdqF8R6dp967x3KxiVkLox2ZfcEURSSU3RaaWJrdjyxhBhlz6mg3FRMepafJzrvzJlht02ogXZavJbTjTtbJMGeWC+k656BXI7/8Al+dG9OtTbAwuoZ4yQPdeoJ96g3GniVBJfMkFrhhMZhuy9P8AhNddFu+WE22mwBdNjUJE8rczOf8AcvfHufpQStVWIRyRyxKxK5UEd+1IeoWJV/HQ9H2IHxY9aelElzE63Q5GBIKg5x2/WoVxb2zfu3iK8vRwQCp9qBOsme2uI548xzxtzoeykevzqxde1E33AN/eWpI8S0OR3U7Bh/MUl3lmiXLP4RHm5jvg49R6miWmXCyWF/oR8RY76JhGeXmw5Azge4/UUFUyHcnv6elZyeTmG/r7VbepfZxZ3mgxjTYxDqEY2djgS+zD+tV1o1lHItzbTyCKRHwFzg5wwx6DcAZO29UCYlaRgiDJJ2FWNomv3Vv9nGrLcyFjbuLa3cnOzjoPYb4+dAuB9KjuOI3hfw3MAMiqWDBlz6jqcEGmrjTQ4tM4MuYLUBYzfifGPXbH61BWyQ/u1PU8vSpllbnZ13OQNjvmiB0tltoWYjl2Ofap2n2ySo6KpLjAw2PLvVG8MUsUS3EYxyjlbI7b5xTVBc25tQ0toWkKjl5ejGolpavIsqsnmY7ZwAoHWi9hZxtbgAchzgbk4HtUEXS9PsreT9o3U7vdXOGcyr0z+EY6AU0QRLkHnjOMb1A0uFgvI4ZQjHA9qMiFJDllVj7ig8doEx4lxCmemXAzWV1NlbkDMMZ+aisopR0u506+mkkt5wCCEIY4L5I3x7Gp/wB7ie6VDGst00TtaGQZHiKN8Dsf7Gqr02aW3vZIYZGSM4JUHbtTDHLJHxJEqMVWLUgIwOig5yB+dEMFnpRnaOfVrp7yYqSqOfLG3U4QbdfWilpGgiBQASEAFj+LHT9K0OFmniUAJ4hwMdOnf6mpMEaI8qqvlHQUEO2JluLkgYyc4IwDWt3EyrkbYGcDqp9K7NvcuxxnkBziuzfx7cdnTLe5qADNGsxjchfEz5TnOKgTrIkyzwR8k0bh15fwsN8D2phESB7jC/w/h36ZJ/sKh3EMYeJgNyDnc71Q0nV7WDQW1dyRbrD4xA69PhHvnaqMla7l0Il4oltry+OJWI5lbYnPtv19qZuKp5U4Na3RyIm1VlKDpgLzAfnvSlEA3D8hIBMd2Au3QFTmgK6RFLpSPcWkZj1XSJSZV/DNCeu3pgH12xVp3sljxbwtJJaEPHKhYA7FHUZwfcHaq1V2uuIrtp8MzWMoYgAEjwid8fIUwfY87CS/gyfCMKOUPTm5iM/ltQR7e3W50a2LBAeXJOccx2GOtS7axWEGSJRjbJP4t620tE/ZUA5RjOOnsx/oKKQKE09+TbOenyoMtbTnIcMMumCGX1NErVcIqcuOXIOD6V7bKHgDNuRjBrpAoEmw6sf50HWCNo5g3VW7DaikSHqR1ofdO0dkXQ4YHrihFxrN/EwEc4UZx/DX+1A1Skry4G1ZQOG6nnhVpJnJ9jj+VZQf/9k="/>
          <p:cNvSpPr>
            <a:spLocks noChangeAspect="1" noChangeArrowheads="1"/>
          </p:cNvSpPr>
          <p:nvPr/>
        </p:nvSpPr>
        <p:spPr bwMode="auto">
          <a:xfrm>
            <a:off x="155575" y="-1096963"/>
            <a:ext cx="1819275" cy="22860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204" name="AutoShape 60" descr="data:image/jpg;base64,/9j/4AAQSkZJRgABAQAAAQABAAD/2wBDAAkGBwgHBgkIBwgKCgkLDRYPDQwMDRsUFRAWIB0iIiAdHx8kKDQsJCYxJx8fLT0tMTU3Ojo6Iys/RD84QzQ5Ojf/2wBDAQoKCg0MDRoPDxo3JR8lNzc3Nzc3Nzc3Nzc3Nzc3Nzc3Nzc3Nzc3Nzc3Nzc3Nzc3Nzc3Nzc3Nzc3Nzc3Nzc3Nzf/wAARCAC7AJUDASIAAhEBAxEB/8QAHAAAAgIDAQEAAAAAAAAAAAAABQYEBwACAwEI/8QAPRAAAgEDAgQEAwUHAwMFAAAAAQIDAAQRBSEGEjFBEyJRYTJxgQcUQpGhFSMzscHR4SRS8BYXYkNygpLx/8QAFQEBAQAAAAAAAAAAAAAAAAAAAAH/xAAWEQEBAQAAAAAAAAAAAAAAAAAAARH/2gAMAwEAAhEDEQA/ALgMsT75H51zeWIDfG9Ix/aEWyPJUW4utSAI+8SrQOkwtpSfKpqFc2VmyeZFHvVcT6hqccxJunPzrV9c1Hl5WnY/Sgeho1tMuQSq52INR5NChZuRJWGDS/p+vXsVlzsFZV3LE1tY69czzTzXrCK1RdpFXOWJ6flQEp+FlKM33oLv1YbCoxtYNJQyS3SOFwOVMgknpj1o1ZzX1+3iALDp53zInMZBttv0zmoE9raTXRVI+ULmWBubIOQV6fPFBEMF3fRSrFGySIoflbduUnsKP8PcOS29s08zMbhmIHMe3y7V7b2l/dQciSrE7BVZwnVR2B7dvyohJqs2nlIGgeQAYzGuwFBAn0S8tvFZriS6V1PMjDkjX0JPUkewzQi8gkilQOzREA4xHhVHuT603WN1JqSCTHhLnyAdcepOMfSuN7YWvhsjW4kZjkhz8R9/WgTpr+wFwtmt3EsuM+Jk4bv6/r7VOZLy1RMXDMHHMMHOf+ZFRNSsdLgmaa9kRpi2Ra2g5j8tume5Jpd1XWtTt9SluHkkikCqIoeXAAG/Ly9xjYnvQOEWq30f42261PttbumIBGffpWcN3MOt2ImNl4EigCSIgjHuM9VNERYW5b4cH0oNotVlGOZSfrUpNVU/GrCuC2SDYGtjYZ6Emgk3N8qrGyHGRvWVxlsGZVG22aypkEtrKF+nLQ670qFs7/lSdp/G10gP3pFIx1G1DtT+0a4WUJFbbDOTnrVDNdcNxyZIdfqKgtwt3506+lLY+0WU7tbn6GuqcemZcGFhv1FAyX3DkKWrFGIDJ8B29CTn02r3R7FLbTmb7m81tcEYV2GJR6jtilq44qv9Qngs9EumWZ25SGUbnvg4Panbh6x1NppbjV76WUgjwgGwpGN8AdB2wfSgMWts8FseSJRAfhhz8PsMbV7FpkU4TntkiKggDOSB868aO6urtf8AUSrbxj4VIAc+/faikQEQCrsooPLazjtlAjUCt5LWOQHKg59a6B8jrWynJoBb6cbaQPbqCMYKmvTaxTIRyR83cEUWqJdWcc6t1BI/CcUAs6OoYtFAkb46qooLe6Xc2YkmghgZz1kkYZHvgKP1Johd6ReWZaWymllUbmB3HK/tkgkUoa/qQvA0BkudLvY1J+7ToCsnurjf8vyoDmhX8lkkqXsq7Nz+cNl85GFDepHb51veXVybd9Q00rc2yAhlVgTt3GDVSwJfXtybWN2ZpGI8tyQnvkf3p4vNds+H9ItdJtZPvN1M4dktN1QD8Ix7/n8qD1+O5LeYxz2jKR13ohZ/aBZOVWRJU23OMioiaZY8TxyXcJaO5TljuFkG64GR9fWuJ4FmI8kqYNAzR8Z6VIufGx81NZSsOCbtCRzIB2xmsqifJwXMeY+Ip+dLGrcEXyOzRjmx0xTN/wBxdOA86SD/AONRLjj6xlJ5UfB9VohMk4av4SOaHr2rew0G9N5ECjQ+feVWwUXuaZl4psp8nOw6giu1xeWl1od7NalUYRnflycbZ/TNFRrHTk0vUHvNPEczJtbh3ySMeZvY5x3prteJJJJ4rSSAtJJ5SrPg577DP9KV9Jjhu4FdJp4wyHxY3GY5x0yCDsal8KaOlnqH36ZsF28GIN1PcnYDYDcn1xUFkwZCecD5CtpGxigb63HLqQtYA7HBLYGygbb0UiYyYBzQTVzgV1Q1yQHAzXVaDfNeZ3rK8NBq+CMGlrizh+01myaOZQJQPI+NwaYnU+tQ7kMwxj60HzrrNne6PqM0F4rN4Zwr56jsc4rWPXJYeYxl1dxh3UAMw9CxycewxVufaBpcFzoMrui+IuCrnr+dUdIjRuytsckH51YLR+zjWoo0eB1CRyZcLnuBuScen8qeLXVrR0LeLsCAcDoSMgVUvBGlT3kck6M6qjgKB39adYtLvXYg8scSt5VXcsfU571A0za1ZIQHlUH3rKXrjQriVlYDtjrWUFS3djeq28Mn1U1pHazgjmjP61f88dh8TJFioEtvppU/u4qJilkjl5seGQM77U06NbNLYSQiHmaZGRR65FOZsdOLbRx1IT9l6fCs90rLErAAxpzEE/02opH07WtFs4jbsbtZ4dipQNEWx6Z+eKI/t6SKyuLmUMZiqpCnXw1J22A9snA9q84k4NWxvzrFlcRyWUhDoDvyuTnf1G+c17w7ZLc3csl0skytIArlumOxB+h9s0DBwbp833X73d8weY5CnqB6n1NOVuAo82xrlDCsS4CYAGBiuF3LFBGbi7uFt4U+J3blUfWoooJEA6j616HBO3T2pH1Pizhie1kgGrsudueNHO/zFI8mrapFeGDS9ce8Rz5VbmDkfXtVReXPWZqu+F9X1mYeBcpI7A7SSL+me9ON7emxsjPKCSBkjFASZsA1ElalKX7QNJgKi5kcZO5Vc4oxaa7pt5GJ4LhGRuhzj+dFAvtEuCmikAMoLBTjpVP3Vp/oJrliGDyxhSfXDZH6VcvHYhuuHbjw3U4XxFH+7FVBNLJcaVHbRqzMH5lAHMWO+f5UiUY4Q1waNbOki83inOAOlM0XHVnzKJEYZ9FpXg4X1WSxhkaBwzIDhtjXP/pPVzuLaqLFtuNtMMfmmA+YNZVfrw5qg2MJzWUBTVLy4wojlf3GaG+PdMDmZ/8A7VYN7whFJsH3HfPWhVxwmVACvmgW7SW6Zh+9Y/Wnrha3a60uTxjznx8AHtgCgcXC1wh8r9+1NfB9pJaQXcMxyQwce+Rg/wAqg21eygh0a4t5lzb8hZUxnlI36fOuPCNmsdsjyRlSADy525j1NctY0u8u9SguJrlooIVOFVzhyfUfKiujvGtsnJnBOemKKOqoYUC1zhm31WdJr+SSZI/4cGMIPU4HU+9HIJAVHT86kbMMDpUFW679ntrf6g1xa3620UrAyQFO+MHGCB+Yrf8A6FsrjVfEiIhtFAHhAHYgYyD0Bzv6VZJt4ubIjXPrgV54aJkhBmqA+h6aNNhEPOzrnbn3IrbizK6FdtGpZ/CIVR3NEzudhQ7iIkabkjK8y83yyKgoebRr0IXkjZmWLx5UVSWRP9x7CpujXmn6fdBZdMNzKF5y1vNllAGTnBxkDr/OrlttOga0CFEeGRccrKCCD2PtvQObhOz0szzWOnqXkQquJ28oPULnpmrqE7X9XW8gifTbt5bWZSCrdVOOhz0IoHw1HD98s3mYIsAWQt7gk/2qZJw/d2U9wklv4Ucn71ADzBQMjGTvmomiKrWwRJA0pyfDVcnG259KC0ode058DxVH1olbahZSxkxyofrVWC0nG/hk0Q0yOaMOSrjfsDQPtzf2MbgF0yRWUkzmR3y0TZrKKOvxYOhQ7e1RpeLYxvyb0EuLKTOPMCO4obNZzA4IYjNEOdlxTBM3Ky7+tGtD1NLy/kt4ThxGWG/XB/zVd6ZZSGXJBo/oJ+48SWckmRE3NGzHpuD1+tA0cU3YtrdFBAZVaUn5DFQtEuS1qgdhzDf86Bcc37ScTm0SRuSK2UsB0Gd8/P0+lENGuIlunUlVGAOU7BR0+vSimiOcBgrHc77USgm26/rQHxRI/KHUKKlRSEY5W2xUBsyjG9Rp7hRgLuTUDlluJAoBC92zXPVI3srV57f95JEvNyFsc2O2T0oJ8MyCbw5JFDncDNcdaCzWMqFgo5SCfSqxXiPWFv11S7+7Cx5uVo4ny0fz96jcQcanVYU03Sy7CdsSMAc4/wA1RZ+hyc+nQqCW2xU+WIOP4hHtQLhmbl0+AOSCqAHNS9Sv4raBnd9jnIzUA7ie3gh0+T4S2O560o/Z/ZWlnpb3VwF8S4k25j+EbCoXE/Fcl+zxw5WIL0z8R/8A2l67muRawCJiqBR8PfYdqqLijFnPgLyeuNqlR29qFACKPoKpzTr26iIbxHwfUmi6axenYTOB86C0FtbUjdFPzUVlV7b61eqmPHLe+aygfZ/uSswbw8+5FC57jTM7mEb9CRmqcutVvZJn5rqQ596iLdTscvK7b9zVF2wXWnggL4YJ+VTDHZygZCEYqlLaWczIyyvv70z201yIsm4Oy9KgIcbCGzvPv4yzSKqKrAgHlO+D7ZHWhNheIVErN4WN2JOSN9sUN4snup2aSRXZYQMDHlAbpj6ihmm6jyiMS42bIA2UAd/z/Sgt7QZMCMuQJWzlMbjb+1EbjVYrKTkdckDJbblHz96VuHdWF55IMBioIYEbbZyf6D2pa1rWpLy/FrazsxBK+RM+I59877460FjXHGFrbqFTDSHcAnAA9Se1I3E/Gc+pubVDiHBJKEebHX596hzcL8RiNWkiiu1fqplwV/8Ad7VDu+GbyDE2oafJBE24MeXTHzGcUAcaiy2txDG2IpgAy+u+RtU7gZo04hgjkUEOvLhv93XaoGr2tpbuv3GaV1I83igAg+2Kg2szW9zHMrMrIwII65oL+YrbxBgdvbakfjDWOZPDVm3yOtRrfjHx7NkdhzD4VIxtStq+o+O2Sep7UEMzk3KgHJzk/n0q19O4YsptNtmmXDMgYgnpkdKp21VpJg3KzKDk49KdYOLdRjVV8QcoAUbDtVoczwpZA+Vj8ga6w8JWzepzSivF19kNkHHUYpl0PiSeaPM0YHuKiiqcK2yLhc1lQ7zi94JAqRFvXesoFS5+zu8MrMsi4J6YrnH9n96GyzKB3pvbjmyIPlx9anWGstqEBnhgxGDsX2zRCQnBlxbnMki8hPU7Vve2BsrblJ8x3Y9sDoKcUSS8unN35gg5gOw9BQ/V1xBLHIBykH3HzoB1npMerw8QWTDkMtjG8bsMhSrEgj6/zqpnDRSMGC5zirx4QlWLXYTjH3i2MftkYP8AQ0ofaTwgbDUXvrNAIZCZGHTGeuKBc0q9lS2Cxs0Zf4igCk7d89qlaDCX1ITsWBQApt1x3PoP8CoOnyR6csE9xE0rsGJRuirv+tS9MknEouZHXwi2F9XPqB9aCz7HXIzbKbrEUi9SSPpipFvxRpUoeGK4yFPK3IuUz6VWnEmrQSKBEOeQqOZnYEZ9u5+tLkOrXMAdEblDdQpIop+42udBks3MNtYvO4wsiJyn9KrZkjznJAxW8txLJDyM2U6gehqMxJxv0qo2WQJGvLs3vWsjmR1wDknAHrWrDf8AlUnS1ja8jM78kYYFz7UDjoHBV7JbCaRPM4yN+lGRwXc77L1pg4e4k02W2SKOQfu1AAJ7CjUmtWUZHNKgz71NCXDwXcKwOFIHvR3T+HZYFI5VwaOxanaSYIkXepSX1v8A7hRS3NwzJK3MAgrKaheQYzzCsoK4t+DQzoby8jVCdwg6+2/86auaCxjit4IC0eAFJYDb/ntWgs2E4MO8SnPOU+Js5HKCOn+K01DTWvJYri2bkcyL4ikgkDuaI1v52jgRSphkdi3kIbAHTpQy8heWJkJIGDs+4IqRq7Bp0dfgDhCewXHf61vcoXtTjmKEEHAyV+VAuRambBLK+QPmB1PTY+oOOu23arPvLa013SVBw0U0YaN/TI2/zVPyCSWzvLfmRvBckK3UDPQYpx+ybXTdWD6XdyfvojzQg907j6Hf5GgrriTRbzSdQnjvUbHwqQcqxOACPYDp70BW6JuFdiQI0IRSdtv719F8R6Hb63Ytb3HlcHmjYD4T/UVRvEHDF3pF40MikEE4BHb1B7igXpZWdsk989OvSuLHLZro6lSQRjBxWuKo15sjGBXhFbqo3J6DrRPR+H77V5VW1iIU4HOxwpPTA9flQCjk7msVeYdN87b1P1vTzpeqXFizB2gbkZl6E43xUBR5s0B/hoPFcgElSeoppuIjJIpLZFKemlHKLK5XvzelOujXJg5Y7uBLuIfDIp82KglWTEKFxuOlGokbAwDUuxn0l+sbRn/zTp9aYbeKxfHhshz70UDjiJXcN+VZTSltFjbFZQBcPHkrkjIGD6Vwum8BOdV/fzeVRn8Pc0UCqx5HJYEdTSpaa8NS1ZtP1SJLS/gLxxDPklUnGFz3xiiPdYi8OKDC5VWGT7H/ADXRlQWgWQMe2Ad1qTrMf+idMLkDyqe2N6h2M/PAgMbMpUcxHUEj0oFS7tzFqMjICqSjHOox9DULS530jUYdUtol5uflj3IygPmP13H0pu1aya5eaAPyKwVuZtgPcfTbFAL6CAB44mCYUIBktygAf8+poLcs7mK+s4bmFuZJkDj61A13SLfVbRre7AU48swGSh/t7UpfZxrDQS/sm5b93Llrds5wepX5Hr+dWFM8aRPJIQERSzMegA6mg+fOK9COjagYrtcBt45F3SQeo/rS60MZPlcYo9xfrL67rU93k+CGKwJ2VO359TQWJjHKsiHDKcjIBqhu4K4MbUwt9doBaqfKrjBmPsfT3q1rDS4bWJEhjARN+T39RSTwRx3AyRadrpWMqAkVwAAp9A/p8xtVluUjTnJHKo5s9sdag+ceLT4nEmqPnObqTf13oUkZ5gMHeiGoP96vricb+LM75+ZJrazgE06RnIwRk1R5pysZSpGQcDfoaedBhMb48xTYMr7/AJbUvJYmKR40wxTDZHp6+9NOlAkhtkQfhbIP0oGiz0+G5CRQNyKTzFG339j2opFCInUYxg4xS9qepNp0cVnpwDaldKPDz/6S93b39KP2ORaxxli0igZZjuT71Fb/AHtoWaIy8pVjjm7g9P61ldJbKK5w0wPMO9ZQZZXiXMEbhgTyg7jGdqF8R6dp967x3KxiVkLox2ZfcEURSSU3RaaWJrdjyxhBhlz6mg3FRMepafJzrvzJlht02ogXZavJbTjTtbJMGeWC+k656BXI7/8Al+dG9OtTbAwuoZ4yQPdeoJ96g3GniVBJfMkFrhhMZhuy9P8AhNddFu+WE22mwBdNjUJE8rczOf8AcvfHufpQStVWIRyRyxKxK5UEd+1IeoWJV/HQ9H2IHxY9aelElzE63Q5GBIKg5x2/WoVxb2zfu3iK8vRwQCp9qBOsme2uI548xzxtzoeykevzqxde1E33AN/eWpI8S0OR3U7Bh/MUl3lmiXLP4RHm5jvg49R6miWmXCyWF/oR8RY76JhGeXmw5Azge4/UUFUyHcnv6elZyeTmG/r7VbepfZxZ3mgxjTYxDqEY2djgS+zD+tV1o1lHItzbTyCKRHwFzg5wwx6DcAZO29UCYlaRgiDJJ2FWNomv3Vv9nGrLcyFjbuLa3cnOzjoPYb4+dAuB9KjuOI3hfw3MAMiqWDBlz6jqcEGmrjTQ4tM4MuYLUBYzfifGPXbH61BWyQ/u1PU8vSpllbnZ13OQNjvmiB0tltoWYjl2Ofap2n2ySo6KpLjAw2PLvVG8MUsUS3EYxyjlbI7b5xTVBc25tQ0toWkKjl5ejGolpavIsqsnmY7ZwAoHWi9hZxtbgAchzgbk4HtUEXS9PsreT9o3U7vdXOGcyr0z+EY6AU0QRLkHnjOMb1A0uFgvI4ZQjHA9qMiFJDllVj7ig8doEx4lxCmemXAzWV1NlbkDMMZ+aisopR0u506+mkkt5wCCEIY4L5I3x7Gp/wB7ie6VDGst00TtaGQZHiKN8Dsf7Gqr02aW3vZIYZGSM4JUHbtTDHLJHxJEqMVWLUgIwOig5yB+dEMFnpRnaOfVrp7yYqSqOfLG3U4QbdfWilpGgiBQASEAFj+LHT9K0OFmniUAJ4hwMdOnf6mpMEaI8qqvlHQUEO2JluLkgYyc4IwDWt3EyrkbYGcDqp9K7NvcuxxnkBziuzfx7cdnTLe5qADNGsxjchfEz5TnOKgTrIkyzwR8k0bh15fwsN8D2phESB7jC/w/h36ZJ/sKh3EMYeJgNyDnc71Q0nV7WDQW1dyRbrD4xA69PhHvnaqMla7l0Il4oltry+OJWI5lbYnPtv19qZuKp5U4Na3RyIm1VlKDpgLzAfnvSlEA3D8hIBMd2Au3QFTmgK6RFLpSPcWkZj1XSJSZV/DNCeu3pgH12xVp3sljxbwtJJaEPHKhYA7FHUZwfcHaq1V2uuIrtp8MzWMoYgAEjwid8fIUwfY87CS/gyfCMKOUPTm5iM/ltQR7e3W50a2LBAeXJOccx2GOtS7axWEGSJRjbJP4t620tE/ZUA5RjOOnsx/oKKQKE09+TbOenyoMtbTnIcMMumCGX1NErVcIqcuOXIOD6V7bKHgDNuRjBrpAoEmw6sf50HWCNo5g3VW7DaikSHqR1ofdO0dkXQ4YHrihFxrN/EwEc4UZx/DX+1A1Skry4G1ZQOG6nnhVpJnJ9jj+VZQf/9k="/>
          <p:cNvSpPr>
            <a:spLocks noChangeAspect="1" noChangeArrowheads="1"/>
          </p:cNvSpPr>
          <p:nvPr/>
        </p:nvSpPr>
        <p:spPr bwMode="auto">
          <a:xfrm>
            <a:off x="155575" y="-1096963"/>
            <a:ext cx="1819275" cy="22860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206" name="AutoShape 62" descr="data:image/jpg;base64,/9j/4AAQSkZJRgABAQAAAQABAAD/2wBDAAkGBwgHBgkIBwgKCgkLDRYPDQwMDRsUFRAWIB0iIiAdHx8kKDQsJCYxJx8fLT0tMTU3Ojo6Iys/RD84QzQ5Ojf/2wBDAQoKCg0MDRoPDxo3JR8lNzc3Nzc3Nzc3Nzc3Nzc3Nzc3Nzc3Nzc3Nzc3Nzc3Nzc3Nzc3Nzc3Nzc3Nzc3Nzc3Nzf/wAARCAC7AJUDASIAAhEBAxEB/8QAHAAAAgIDAQEAAAAAAAAAAAAABQYEBwACAwEI/8QAPRAAAgEDAgQEAwUHAwMFAAAAAQIDAAQRBSEGEjFBEyJRYTJxgQcUQpGhFSMzscHR4SRS8BYXYkNygpLx/8QAFQEBAQAAAAAAAAAAAAAAAAAAAAH/xAAWEQEBAQAAAAAAAAAAAAAAAAAAARH/2gAMAwEAAhEDEQA/ALgMsT75H51zeWIDfG9Ix/aEWyPJUW4utSAI+8SrQOkwtpSfKpqFc2VmyeZFHvVcT6hqccxJunPzrV9c1Hl5WnY/Sgeho1tMuQSq52INR5NChZuRJWGDS/p+vXsVlzsFZV3LE1tY69czzTzXrCK1RdpFXOWJ6flQEp+FlKM33oLv1YbCoxtYNJQyS3SOFwOVMgknpj1o1ZzX1+3iALDp53zInMZBttv0zmoE9raTXRVI+ULmWBubIOQV6fPFBEMF3fRSrFGySIoflbduUnsKP8PcOS29s08zMbhmIHMe3y7V7b2l/dQciSrE7BVZwnVR2B7dvyohJqs2nlIGgeQAYzGuwFBAn0S8tvFZriS6V1PMjDkjX0JPUkewzQi8gkilQOzREA4xHhVHuT603WN1JqSCTHhLnyAdcepOMfSuN7YWvhsjW4kZjkhz8R9/WgTpr+wFwtmt3EsuM+Jk4bv6/r7VOZLy1RMXDMHHMMHOf+ZFRNSsdLgmaa9kRpi2Ra2g5j8tume5Jpd1XWtTt9SluHkkikCqIoeXAAG/Ly9xjYnvQOEWq30f42261PttbumIBGffpWcN3MOt2ImNl4EigCSIgjHuM9VNERYW5b4cH0oNotVlGOZSfrUpNVU/GrCuC2SDYGtjYZ6Emgk3N8qrGyHGRvWVxlsGZVG22aypkEtrKF+nLQ670qFs7/lSdp/G10gP3pFIx1G1DtT+0a4WUJFbbDOTnrVDNdcNxyZIdfqKgtwt3506+lLY+0WU7tbn6GuqcemZcGFhv1FAyX3DkKWrFGIDJ8B29CTn02r3R7FLbTmb7m81tcEYV2GJR6jtilq44qv9Qngs9EumWZ25SGUbnvg4Panbh6x1NppbjV76WUgjwgGwpGN8AdB2wfSgMWts8FseSJRAfhhz8PsMbV7FpkU4TntkiKggDOSB868aO6urtf8AUSrbxj4VIAc+/faikQEQCrsooPLazjtlAjUCt5LWOQHKg59a6B8jrWynJoBb6cbaQPbqCMYKmvTaxTIRyR83cEUWqJdWcc6t1BI/CcUAs6OoYtFAkb46qooLe6Xc2YkmghgZz1kkYZHvgKP1Johd6ReWZaWymllUbmB3HK/tkgkUoa/qQvA0BkudLvY1J+7ToCsnurjf8vyoDmhX8lkkqXsq7Nz+cNl85GFDepHb51veXVybd9Q00rc2yAhlVgTt3GDVSwJfXtybWN2ZpGI8tyQnvkf3p4vNds+H9ItdJtZPvN1M4dktN1QD8Ix7/n8qD1+O5LeYxz2jKR13ohZ/aBZOVWRJU23OMioiaZY8TxyXcJaO5TljuFkG64GR9fWuJ4FmI8kqYNAzR8Z6VIufGx81NZSsOCbtCRzIB2xmsqifJwXMeY+Ip+dLGrcEXyOzRjmx0xTN/wBxdOA86SD/AONRLjj6xlJ5UfB9VohMk4av4SOaHr2rew0G9N5ECjQ+feVWwUXuaZl4psp8nOw6giu1xeWl1od7NalUYRnflycbZ/TNFRrHTk0vUHvNPEczJtbh3ySMeZvY5x3prteJJJJ4rSSAtJJ5SrPg577DP9KV9Jjhu4FdJp4wyHxY3GY5x0yCDsal8KaOlnqH36ZsF28GIN1PcnYDYDcn1xUFkwZCecD5CtpGxigb63HLqQtYA7HBLYGygbb0UiYyYBzQTVzgV1Q1yQHAzXVaDfNeZ3rK8NBq+CMGlrizh+01myaOZQJQPI+NwaYnU+tQ7kMwxj60HzrrNne6PqM0F4rN4Zwr56jsc4rWPXJYeYxl1dxh3UAMw9CxycewxVufaBpcFzoMrui+IuCrnr+dUdIjRuytsckH51YLR+zjWoo0eB1CRyZcLnuBuScen8qeLXVrR0LeLsCAcDoSMgVUvBGlT3kck6M6qjgKB39adYtLvXYg8scSt5VXcsfU571A0za1ZIQHlUH3rKXrjQriVlYDtjrWUFS3djeq28Mn1U1pHazgjmjP61f88dh8TJFioEtvppU/u4qJilkjl5seGQM77U06NbNLYSQiHmaZGRR65FOZsdOLbRx1IT9l6fCs90rLErAAxpzEE/02opH07WtFs4jbsbtZ4dipQNEWx6Z+eKI/t6SKyuLmUMZiqpCnXw1J22A9snA9q84k4NWxvzrFlcRyWUhDoDvyuTnf1G+c17w7ZLc3csl0skytIArlumOxB+h9s0DBwbp833X73d8weY5CnqB6n1NOVuAo82xrlDCsS4CYAGBiuF3LFBGbi7uFt4U+J3blUfWoooJEA6j616HBO3T2pH1Pizhie1kgGrsudueNHO/zFI8mrapFeGDS9ce8Rz5VbmDkfXtVReXPWZqu+F9X1mYeBcpI7A7SSL+me9ON7emxsjPKCSBkjFASZsA1ElalKX7QNJgKi5kcZO5Vc4oxaa7pt5GJ4LhGRuhzj+dFAvtEuCmikAMoLBTjpVP3Vp/oJrliGDyxhSfXDZH6VcvHYhuuHbjw3U4XxFH+7FVBNLJcaVHbRqzMH5lAHMWO+f5UiUY4Q1waNbOki83inOAOlM0XHVnzKJEYZ9FpXg4X1WSxhkaBwzIDhtjXP/pPVzuLaqLFtuNtMMfmmA+YNZVfrw5qg2MJzWUBTVLy4wojlf3GaG+PdMDmZ/8A7VYN7whFJsH3HfPWhVxwmVACvmgW7SW6Zh+9Y/Wnrha3a60uTxjznx8AHtgCgcXC1wh8r9+1NfB9pJaQXcMxyQwce+Rg/wAqg21eygh0a4t5lzb8hZUxnlI36fOuPCNmsdsjyRlSADy525j1NctY0u8u9SguJrlooIVOFVzhyfUfKiujvGtsnJnBOemKKOqoYUC1zhm31WdJr+SSZI/4cGMIPU4HU+9HIJAVHT86kbMMDpUFW679ntrf6g1xa3620UrAyQFO+MHGCB+Yrf8A6FsrjVfEiIhtFAHhAHYgYyD0Bzv6VZJt4ubIjXPrgV54aJkhBmqA+h6aNNhEPOzrnbn3IrbizK6FdtGpZ/CIVR3NEzudhQ7iIkabkjK8y83yyKgoebRr0IXkjZmWLx5UVSWRP9x7CpujXmn6fdBZdMNzKF5y1vNllAGTnBxkDr/OrlttOga0CFEeGRccrKCCD2PtvQObhOz0szzWOnqXkQquJ28oPULnpmrqE7X9XW8gifTbt5bWZSCrdVOOhz0IoHw1HD98s3mYIsAWQt7gk/2qZJw/d2U9wklv4Ucn71ADzBQMjGTvmomiKrWwRJA0pyfDVcnG259KC0ode058DxVH1olbahZSxkxyofrVWC0nG/hk0Q0yOaMOSrjfsDQPtzf2MbgF0yRWUkzmR3y0TZrKKOvxYOhQ7e1RpeLYxvyb0EuLKTOPMCO4obNZzA4IYjNEOdlxTBM3Ky7+tGtD1NLy/kt4ThxGWG/XB/zVd6ZZSGXJBo/oJ+48SWckmRE3NGzHpuD1+tA0cU3YtrdFBAZVaUn5DFQtEuS1qgdhzDf86Bcc37ScTm0SRuSK2UsB0Gd8/P0+lENGuIlunUlVGAOU7BR0+vSimiOcBgrHc77USgm26/rQHxRI/KHUKKlRSEY5W2xUBsyjG9Rp7hRgLuTUDlluJAoBC92zXPVI3srV57f95JEvNyFsc2O2T0oJ8MyCbw5JFDncDNcdaCzWMqFgo5SCfSqxXiPWFv11S7+7Cx5uVo4ny0fz96jcQcanVYU03Sy7CdsSMAc4/wA1RZ+hyc+nQqCW2xU+WIOP4hHtQLhmbl0+AOSCqAHNS9Sv4raBnd9jnIzUA7ie3gh0+T4S2O560o/Z/ZWlnpb3VwF8S4k25j+EbCoXE/Fcl+zxw5WIL0z8R/8A2l67muRawCJiqBR8PfYdqqLijFnPgLyeuNqlR29qFACKPoKpzTr26iIbxHwfUmi6axenYTOB86C0FtbUjdFPzUVlV7b61eqmPHLe+aygfZ/uSswbw8+5FC57jTM7mEb9CRmqcutVvZJn5rqQ596iLdTscvK7b9zVF2wXWnggL4YJ+VTDHZygZCEYqlLaWczIyyvv70z201yIsm4Oy9KgIcbCGzvPv4yzSKqKrAgHlO+D7ZHWhNheIVErN4WN2JOSN9sUN4snup2aSRXZYQMDHlAbpj6ihmm6jyiMS42bIA2UAd/z/Sgt7QZMCMuQJWzlMbjb+1EbjVYrKTkdckDJbblHz96VuHdWF55IMBioIYEbbZyf6D2pa1rWpLy/FrazsxBK+RM+I59877460FjXHGFrbqFTDSHcAnAA9Se1I3E/Gc+pubVDiHBJKEebHX596hzcL8RiNWkiiu1fqplwV/8Ad7VDu+GbyDE2oafJBE24MeXTHzGcUAcaiy2txDG2IpgAy+u+RtU7gZo04hgjkUEOvLhv93XaoGr2tpbuv3GaV1I83igAg+2Kg2szW9zHMrMrIwII65oL+YrbxBgdvbakfjDWOZPDVm3yOtRrfjHx7NkdhzD4VIxtStq+o+O2Sep7UEMzk3KgHJzk/n0q19O4YsptNtmmXDMgYgnpkdKp21VpJg3KzKDk49KdYOLdRjVV8QcoAUbDtVoczwpZA+Vj8ga6w8JWzepzSivF19kNkHHUYpl0PiSeaPM0YHuKiiqcK2yLhc1lQ7zi94JAqRFvXesoFS5+zu8MrMsi4J6YrnH9n96GyzKB3pvbjmyIPlx9anWGstqEBnhgxGDsX2zRCQnBlxbnMki8hPU7Vve2BsrblJ8x3Y9sDoKcUSS8unN35gg5gOw9BQ/V1xBLHIBykH3HzoB1npMerw8QWTDkMtjG8bsMhSrEgj6/zqpnDRSMGC5zirx4QlWLXYTjH3i2MftkYP8AQ0ofaTwgbDUXvrNAIZCZGHTGeuKBc0q9lS2Cxs0Zf4igCk7d89qlaDCX1ITsWBQApt1x3PoP8CoOnyR6csE9xE0rsGJRuirv+tS9MknEouZHXwi2F9XPqB9aCz7HXIzbKbrEUi9SSPpipFvxRpUoeGK4yFPK3IuUz6VWnEmrQSKBEOeQqOZnYEZ9u5+tLkOrXMAdEblDdQpIop+42udBks3MNtYvO4wsiJyn9KrZkjznJAxW8txLJDyM2U6gehqMxJxv0qo2WQJGvLs3vWsjmR1wDknAHrWrDf8AlUnS1ja8jM78kYYFz7UDjoHBV7JbCaRPM4yN+lGRwXc77L1pg4e4k02W2SKOQfu1AAJ7CjUmtWUZHNKgz71NCXDwXcKwOFIHvR3T+HZYFI5VwaOxanaSYIkXepSX1v8A7hRS3NwzJK3MAgrKaheQYzzCsoK4t+DQzoby8jVCdwg6+2/86auaCxjit4IC0eAFJYDb/ntWgs2E4MO8SnPOU+Js5HKCOn+K01DTWvJYri2bkcyL4ikgkDuaI1v52jgRSphkdi3kIbAHTpQy8heWJkJIGDs+4IqRq7Bp0dfgDhCewXHf61vcoXtTjmKEEHAyV+VAuRambBLK+QPmB1PTY+oOOu23arPvLa013SVBw0U0YaN/TI2/zVPyCSWzvLfmRvBckK3UDPQYpx+ybXTdWD6XdyfvojzQg907j6Hf5GgrriTRbzSdQnjvUbHwqQcqxOACPYDp70BW6JuFdiQI0IRSdtv719F8R6Hb63Ytb3HlcHmjYD4T/UVRvEHDF3pF40MikEE4BHb1B7igXpZWdsk989OvSuLHLZro6lSQRjBxWuKo15sjGBXhFbqo3J6DrRPR+H77V5VW1iIU4HOxwpPTA9flQCjk7msVeYdN87b1P1vTzpeqXFizB2gbkZl6E43xUBR5s0B/hoPFcgElSeoppuIjJIpLZFKemlHKLK5XvzelOujXJg5Y7uBLuIfDIp82KglWTEKFxuOlGokbAwDUuxn0l+sbRn/zTp9aYbeKxfHhshz70UDjiJXcN+VZTSltFjbFZQBcPHkrkjIGD6Vwum8BOdV/fzeVRn8Pc0UCqx5HJYEdTSpaa8NS1ZtP1SJLS/gLxxDPklUnGFz3xiiPdYi8OKDC5VWGT7H/ADXRlQWgWQMe2Ad1qTrMf+idMLkDyqe2N6h2M/PAgMbMpUcxHUEj0oFS7tzFqMjICqSjHOox9DULS530jUYdUtol5uflj3IygPmP13H0pu1aya5eaAPyKwVuZtgPcfTbFAL6CAB44mCYUIBktygAf8+poLcs7mK+s4bmFuZJkDj61A13SLfVbRre7AU48swGSh/t7UpfZxrDQS/sm5b93Llrds5wepX5Hr+dWFM8aRPJIQERSzMegA6mg+fOK9COjagYrtcBt45F3SQeo/rS60MZPlcYo9xfrL67rU93k+CGKwJ2VO359TQWJjHKsiHDKcjIBqhu4K4MbUwt9doBaqfKrjBmPsfT3q1rDS4bWJEhjARN+T39RSTwRx3AyRadrpWMqAkVwAAp9A/p8xtVluUjTnJHKo5s9sdag+ceLT4nEmqPnObqTf13oUkZ5gMHeiGoP96vricb+LM75+ZJrazgE06RnIwRk1R5pysZSpGQcDfoaedBhMb48xTYMr7/AJbUvJYmKR40wxTDZHp6+9NOlAkhtkQfhbIP0oGiz0+G5CRQNyKTzFG339j2opFCInUYxg4xS9qepNp0cVnpwDaldKPDz/6S93b39KP2ORaxxli0igZZjuT71Fb/AHtoWaIy8pVjjm7g9P61ldJbKK5w0wPMO9ZQZZXiXMEbhgTyg7jGdqF8R6dp967x3KxiVkLox2ZfcEURSSU3RaaWJrdjyxhBhlz6mg3FRMepafJzrvzJlht02ogXZavJbTjTtbJMGeWC+k656BXI7/8Al+dG9OtTbAwuoZ4yQPdeoJ96g3GniVBJfMkFrhhMZhuy9P8AhNddFu+WE22mwBdNjUJE8rczOf8AcvfHufpQStVWIRyRyxKxK5UEd+1IeoWJV/HQ9H2IHxY9aelElzE63Q5GBIKg5x2/WoVxb2zfu3iK8vRwQCp9qBOsme2uI548xzxtzoeykevzqxde1E33AN/eWpI8S0OR3U7Bh/MUl3lmiXLP4RHm5jvg49R6miWmXCyWF/oR8RY76JhGeXmw5Azge4/UUFUyHcnv6elZyeTmG/r7VbepfZxZ3mgxjTYxDqEY2djgS+zD+tV1o1lHItzbTyCKRHwFzg5wwx6DcAZO29UCYlaRgiDJJ2FWNomv3Vv9nGrLcyFjbuLa3cnOzjoPYb4+dAuB9KjuOI3hfw3MAMiqWDBlz6jqcEGmrjTQ4tM4MuYLUBYzfifGPXbH61BWyQ/u1PU8vSpllbnZ13OQNjvmiB0tltoWYjl2Ofap2n2ySo6KpLjAw2PLvVG8MUsUS3EYxyjlbI7b5xTVBc25tQ0toWkKjl5ejGolpavIsqsnmY7ZwAoHWi9hZxtbgAchzgbk4HtUEXS9PsreT9o3U7vdXOGcyr0z+EY6AU0QRLkHnjOMb1A0uFgvI4ZQjHA9qMiFJDllVj7ig8doEx4lxCmemXAzWV1NlbkDMMZ+aisopR0u506+mkkt5wCCEIY4L5I3x7Gp/wB7ie6VDGst00TtaGQZHiKN8Dsf7Gqr02aW3vZIYZGSM4JUHbtTDHLJHxJEqMVWLUgIwOig5yB+dEMFnpRnaOfVrp7yYqSqOfLG3U4QbdfWilpGgiBQASEAFj+LHT9K0OFmniUAJ4hwMdOnf6mpMEaI8qqvlHQUEO2JluLkgYyc4IwDWt3EyrkbYGcDqp9K7NvcuxxnkBziuzfx7cdnTLe5qADNGsxjchfEz5TnOKgTrIkyzwR8k0bh15fwsN8D2phESB7jC/w/h36ZJ/sKh3EMYeJgNyDnc71Q0nV7WDQW1dyRbrD4xA69PhHvnaqMla7l0Il4oltry+OJWI5lbYnPtv19qZuKp5U4Na3RyIm1VlKDpgLzAfnvSlEA3D8hIBMd2Au3QFTmgK6RFLpSPcWkZj1XSJSZV/DNCeu3pgH12xVp3sljxbwtJJaEPHKhYA7FHUZwfcHaq1V2uuIrtp8MzWMoYgAEjwid8fIUwfY87CS/gyfCMKOUPTm5iM/ltQR7e3W50a2LBAeXJOccx2GOtS7axWEGSJRjbJP4t620tE/ZUA5RjOOnsx/oKKQKE09+TbOenyoMtbTnIcMMumCGX1NErVcIqcuOXIOD6V7bKHgDNuRjBrpAoEmw6sf50HWCNo5g3VW7DaikSHqR1ofdO0dkXQ4YHrihFxrN/EwEc4UZx/DX+1A1Skry4G1ZQOG6nnhVpJnJ9jj+VZQf/9k="/>
          <p:cNvSpPr>
            <a:spLocks noChangeAspect="1" noChangeArrowheads="1"/>
          </p:cNvSpPr>
          <p:nvPr/>
        </p:nvSpPr>
        <p:spPr bwMode="auto">
          <a:xfrm>
            <a:off x="155575" y="-1096963"/>
            <a:ext cx="1819275" cy="22860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208" name="AutoShape 64" descr="data:image/jpg;base64,/9j/4AAQSkZJRgABAQAAAQABAAD/2wBDAAkGBwgHBgkIBwgKCgkLDRYPDQwMDRsUFRAWIB0iIiAdHx8kKDQsJCYxJx8fLT0tMTU3Ojo6Iys/RD84QzQ5Ojf/2wBDAQoKCg0MDRoPDxo3JR8lNzc3Nzc3Nzc3Nzc3Nzc3Nzc3Nzc3Nzc3Nzc3Nzc3Nzc3Nzc3Nzc3Nzc3Nzc3Nzc3Nzf/wAARCAC7AJUDASIAAhEBAxEB/8QAHAAAAgIDAQEAAAAAAAAAAAAABQYEBwACAwEI/8QAPRAAAgEDAgQEAwUHAwMFAAAAAQIDAAQRBSEGEjFBEyJRYTJxgQcUQpGhFSMzscHR4SRS8BYXYkNygpLx/8QAFQEBAQAAAAAAAAAAAAAAAAAAAAH/xAAWEQEBAQAAAAAAAAAAAAAAAAAAARH/2gAMAwEAAhEDEQA/ALgMsT75H51zeWIDfG9Ix/aEWyPJUW4utSAI+8SrQOkwtpSfKpqFc2VmyeZFHvVcT6hqccxJunPzrV9c1Hl5WnY/Sgeho1tMuQSq52INR5NChZuRJWGDS/p+vXsVlzsFZV3LE1tY69czzTzXrCK1RdpFXOWJ6flQEp+FlKM33oLv1YbCoxtYNJQyS3SOFwOVMgknpj1o1ZzX1+3iALDp53zInMZBttv0zmoE9raTXRVI+ULmWBubIOQV6fPFBEMF3fRSrFGySIoflbduUnsKP8PcOS29s08zMbhmIHMe3y7V7b2l/dQciSrE7BVZwnVR2B7dvyohJqs2nlIGgeQAYzGuwFBAn0S8tvFZriS6V1PMjDkjX0JPUkewzQi8gkilQOzREA4xHhVHuT603WN1JqSCTHhLnyAdcepOMfSuN7YWvhsjW4kZjkhz8R9/WgTpr+wFwtmt3EsuM+Jk4bv6/r7VOZLy1RMXDMHHMMHOf+ZFRNSsdLgmaa9kRpi2Ra2g5j8tume5Jpd1XWtTt9SluHkkikCqIoeXAAG/Ly9xjYnvQOEWq30f42261PttbumIBGffpWcN3MOt2ImNl4EigCSIgjHuM9VNERYW5b4cH0oNotVlGOZSfrUpNVU/GrCuC2SDYGtjYZ6Emgk3N8qrGyHGRvWVxlsGZVG22aypkEtrKF+nLQ670qFs7/lSdp/G10gP3pFIx1G1DtT+0a4WUJFbbDOTnrVDNdcNxyZIdfqKgtwt3506+lLY+0WU7tbn6GuqcemZcGFhv1FAyX3DkKWrFGIDJ8B29CTn02r3R7FLbTmb7m81tcEYV2GJR6jtilq44qv9Qngs9EumWZ25SGUbnvg4Panbh6x1NppbjV76WUgjwgGwpGN8AdB2wfSgMWts8FseSJRAfhhz8PsMbV7FpkU4TntkiKggDOSB868aO6urtf8AUSrbxj4VIAc+/faikQEQCrsooPLazjtlAjUCt5LWOQHKg59a6B8jrWynJoBb6cbaQPbqCMYKmvTaxTIRyR83cEUWqJdWcc6t1BI/CcUAs6OoYtFAkb46qooLe6Xc2YkmghgZz1kkYZHvgKP1Johd6ReWZaWymllUbmB3HK/tkgkUoa/qQvA0BkudLvY1J+7ToCsnurjf8vyoDmhX8lkkqXsq7Nz+cNl85GFDepHb51veXVybd9Q00rc2yAhlVgTt3GDVSwJfXtybWN2ZpGI8tyQnvkf3p4vNds+H9ItdJtZPvN1M4dktN1QD8Ix7/n8qD1+O5LeYxz2jKR13ohZ/aBZOVWRJU23OMioiaZY8TxyXcJaO5TljuFkG64GR9fWuJ4FmI8kqYNAzR8Z6VIufGx81NZSsOCbtCRzIB2xmsqifJwXMeY+Ip+dLGrcEXyOzRjmx0xTN/wBxdOA86SD/AONRLjj6xlJ5UfB9VohMk4av4SOaHr2rew0G9N5ECjQ+feVWwUXuaZl4psp8nOw6giu1xeWl1od7NalUYRnflycbZ/TNFRrHTk0vUHvNPEczJtbh3ySMeZvY5x3prteJJJJ4rSSAtJJ5SrPg577DP9KV9Jjhu4FdJp4wyHxY3GY5x0yCDsal8KaOlnqH36ZsF28GIN1PcnYDYDcn1xUFkwZCecD5CtpGxigb63HLqQtYA7HBLYGygbb0UiYyYBzQTVzgV1Q1yQHAzXVaDfNeZ3rK8NBq+CMGlrizh+01myaOZQJQPI+NwaYnU+tQ7kMwxj60HzrrNne6PqM0F4rN4Zwr56jsc4rWPXJYeYxl1dxh3UAMw9CxycewxVufaBpcFzoMrui+IuCrnr+dUdIjRuytsckH51YLR+zjWoo0eB1CRyZcLnuBuScen8qeLXVrR0LeLsCAcDoSMgVUvBGlT3kck6M6qjgKB39adYtLvXYg8scSt5VXcsfU571A0za1ZIQHlUH3rKXrjQriVlYDtjrWUFS3djeq28Mn1U1pHazgjmjP61f88dh8TJFioEtvppU/u4qJilkjl5seGQM77U06NbNLYSQiHmaZGRR65FOZsdOLbRx1IT9l6fCs90rLErAAxpzEE/02opH07WtFs4jbsbtZ4dipQNEWx6Z+eKI/t6SKyuLmUMZiqpCnXw1J22A9snA9q84k4NWxvzrFlcRyWUhDoDvyuTnf1G+c17w7ZLc3csl0skytIArlumOxB+h9s0DBwbp833X73d8weY5CnqB6n1NOVuAo82xrlDCsS4CYAGBiuF3LFBGbi7uFt4U+J3blUfWoooJEA6j616HBO3T2pH1Pizhie1kgGrsudueNHO/zFI8mrapFeGDS9ce8Rz5VbmDkfXtVReXPWZqu+F9X1mYeBcpI7A7SSL+me9ON7emxsjPKCSBkjFASZsA1ElalKX7QNJgKi5kcZO5Vc4oxaa7pt5GJ4LhGRuhzj+dFAvtEuCmikAMoLBTjpVP3Vp/oJrliGDyxhSfXDZH6VcvHYhuuHbjw3U4XxFH+7FVBNLJcaVHbRqzMH5lAHMWO+f5UiUY4Q1waNbOki83inOAOlM0XHVnzKJEYZ9FpXg4X1WSxhkaBwzIDhtjXP/pPVzuLaqLFtuNtMMfmmA+YNZVfrw5qg2MJzWUBTVLy4wojlf3GaG+PdMDmZ/8A7VYN7whFJsH3HfPWhVxwmVACvmgW7SW6Zh+9Y/Wnrha3a60uTxjznx8AHtgCgcXC1wh8r9+1NfB9pJaQXcMxyQwce+Rg/wAqg21eygh0a4t5lzb8hZUxnlI36fOuPCNmsdsjyRlSADy525j1NctY0u8u9SguJrlooIVOFVzhyfUfKiujvGtsnJnBOemKKOqoYUC1zhm31WdJr+SSZI/4cGMIPU4HU+9HIJAVHT86kbMMDpUFW679ntrf6g1xa3620UrAyQFO+MHGCB+Yrf8A6FsrjVfEiIhtFAHhAHYgYyD0Bzv6VZJt4ubIjXPrgV54aJkhBmqA+h6aNNhEPOzrnbn3IrbizK6FdtGpZ/CIVR3NEzudhQ7iIkabkjK8y83yyKgoebRr0IXkjZmWLx5UVSWRP9x7CpujXmn6fdBZdMNzKF5y1vNllAGTnBxkDr/OrlttOga0CFEeGRccrKCCD2PtvQObhOz0szzWOnqXkQquJ28oPULnpmrqE7X9XW8gifTbt5bWZSCrdVOOhz0IoHw1HD98s3mYIsAWQt7gk/2qZJw/d2U9wklv4Ucn71ADzBQMjGTvmomiKrWwRJA0pyfDVcnG259KC0ode058DxVH1olbahZSxkxyofrVWC0nG/hk0Q0yOaMOSrjfsDQPtzf2MbgF0yRWUkzmR3y0TZrKKOvxYOhQ7e1RpeLYxvyb0EuLKTOPMCO4obNZzA4IYjNEOdlxTBM3Ky7+tGtD1NLy/kt4ThxGWG/XB/zVd6ZZSGXJBo/oJ+48SWckmRE3NGzHpuD1+tA0cU3YtrdFBAZVaUn5DFQtEuS1qgdhzDf86Bcc37ScTm0SRuSK2UsB0Gd8/P0+lENGuIlunUlVGAOU7BR0+vSimiOcBgrHc77USgm26/rQHxRI/KHUKKlRSEY5W2xUBsyjG9Rp7hRgLuTUDlluJAoBC92zXPVI3srV57f95JEvNyFsc2O2T0oJ8MyCbw5JFDncDNcdaCzWMqFgo5SCfSqxXiPWFv11S7+7Cx5uVo4ny0fz96jcQcanVYU03Sy7CdsSMAc4/wA1RZ+hyc+nQqCW2xU+WIOP4hHtQLhmbl0+AOSCqAHNS9Sv4raBnd9jnIzUA7ie3gh0+T4S2O560o/Z/ZWlnpb3VwF8S4k25j+EbCoXE/Fcl+zxw5WIL0z8R/8A2l67muRawCJiqBR8PfYdqqLijFnPgLyeuNqlR29qFACKPoKpzTr26iIbxHwfUmi6axenYTOB86C0FtbUjdFPzUVlV7b61eqmPHLe+aygfZ/uSswbw8+5FC57jTM7mEb9CRmqcutVvZJn5rqQ596iLdTscvK7b9zVF2wXWnggL4YJ+VTDHZygZCEYqlLaWczIyyvv70z201yIsm4Oy9KgIcbCGzvPv4yzSKqKrAgHlO+D7ZHWhNheIVErN4WN2JOSN9sUN4snup2aSRXZYQMDHlAbpj6ihmm6jyiMS42bIA2UAd/z/Sgt7QZMCMuQJWzlMbjb+1EbjVYrKTkdckDJbblHz96VuHdWF55IMBioIYEbbZyf6D2pa1rWpLy/FrazsxBK+RM+I59877460FjXHGFrbqFTDSHcAnAA9Se1I3E/Gc+pubVDiHBJKEebHX596hzcL8RiNWkiiu1fqplwV/8Ad7VDu+GbyDE2oafJBE24MeXTHzGcUAcaiy2txDG2IpgAy+u+RtU7gZo04hgjkUEOvLhv93XaoGr2tpbuv3GaV1I83igAg+2Kg2szW9zHMrMrIwII65oL+YrbxBgdvbakfjDWOZPDVm3yOtRrfjHx7NkdhzD4VIxtStq+o+O2Sep7UEMzk3KgHJzk/n0q19O4YsptNtmmXDMgYgnpkdKp21VpJg3KzKDk49KdYOLdRjVV8QcoAUbDtVoczwpZA+Vj8ga6w8JWzepzSivF19kNkHHUYpl0PiSeaPM0YHuKiiqcK2yLhc1lQ7zi94JAqRFvXesoFS5+zu8MrMsi4J6YrnH9n96GyzKB3pvbjmyIPlx9anWGstqEBnhgxGDsX2zRCQnBlxbnMki8hPU7Vve2BsrblJ8x3Y9sDoKcUSS8unN35gg5gOw9BQ/V1xBLHIBykH3HzoB1npMerw8QWTDkMtjG8bsMhSrEgj6/zqpnDRSMGC5zirx4QlWLXYTjH3i2MftkYP8AQ0ofaTwgbDUXvrNAIZCZGHTGeuKBc0q9lS2Cxs0Zf4igCk7d89qlaDCX1ITsWBQApt1x3PoP8CoOnyR6csE9xE0rsGJRuirv+tS9MknEouZHXwi2F9XPqB9aCz7HXIzbKbrEUi9SSPpipFvxRpUoeGK4yFPK3IuUz6VWnEmrQSKBEOeQqOZnYEZ9u5+tLkOrXMAdEblDdQpIop+42udBks3MNtYvO4wsiJyn9KrZkjznJAxW8txLJDyM2U6gehqMxJxv0qo2WQJGvLs3vWsjmR1wDknAHrWrDf8AlUnS1ja8jM78kYYFz7UDjoHBV7JbCaRPM4yN+lGRwXc77L1pg4e4k02W2SKOQfu1AAJ7CjUmtWUZHNKgz71NCXDwXcKwOFIHvR3T+HZYFI5VwaOxanaSYIkXepSX1v8A7hRS3NwzJK3MAgrKaheQYzzCsoK4t+DQzoby8jVCdwg6+2/86auaCxjit4IC0eAFJYDb/ntWgs2E4MO8SnPOU+Js5HKCOn+K01DTWvJYri2bkcyL4ikgkDuaI1v52jgRSphkdi3kIbAHTpQy8heWJkJIGDs+4IqRq7Bp0dfgDhCewXHf61vcoXtTjmKEEHAyV+VAuRambBLK+QPmB1PTY+oOOu23arPvLa013SVBw0U0YaN/TI2/zVPyCSWzvLfmRvBckK3UDPQYpx+ybXTdWD6XdyfvojzQg907j6Hf5GgrriTRbzSdQnjvUbHwqQcqxOACPYDp70BW6JuFdiQI0IRSdtv719F8R6Hb63Ytb3HlcHmjYD4T/UVRvEHDF3pF40MikEE4BHb1B7igXpZWdsk989OvSuLHLZro6lSQRjBxWuKo15sjGBXhFbqo3J6DrRPR+H77V5VW1iIU4HOxwpPTA9flQCjk7msVeYdN87b1P1vTzpeqXFizB2gbkZl6E43xUBR5s0B/hoPFcgElSeoppuIjJIpLZFKemlHKLK5XvzelOujXJg5Y7uBLuIfDIp82KglWTEKFxuOlGokbAwDUuxn0l+sbRn/zTp9aYbeKxfHhshz70UDjiJXcN+VZTSltFjbFZQBcPHkrkjIGD6Vwum8BOdV/fzeVRn8Pc0UCqx5HJYEdTSpaa8NS1ZtP1SJLS/gLxxDPklUnGFz3xiiPdYi8OKDC5VWGT7H/ADXRlQWgWQMe2Ad1qTrMf+idMLkDyqe2N6h2M/PAgMbMpUcxHUEj0oFS7tzFqMjICqSjHOox9DULS530jUYdUtol5uflj3IygPmP13H0pu1aya5eaAPyKwVuZtgPcfTbFAL6CAB44mCYUIBktygAf8+poLcs7mK+s4bmFuZJkDj61A13SLfVbRre7AU48swGSh/t7UpfZxrDQS/sm5b93Llrds5wepX5Hr+dWFM8aRPJIQERSzMegA6mg+fOK9COjagYrtcBt45F3SQeo/rS60MZPlcYo9xfrL67rU93k+CGKwJ2VO359TQWJjHKsiHDKcjIBqhu4K4MbUwt9doBaqfKrjBmPsfT3q1rDS4bWJEhjARN+T39RSTwRx3AyRadrpWMqAkVwAAp9A/p8xtVluUjTnJHKo5s9sdag+ceLT4nEmqPnObqTf13oUkZ5gMHeiGoP96vricb+LM75+ZJrazgE06RnIwRk1R5pysZSpGQcDfoaedBhMb48xTYMr7/AJbUvJYmKR40wxTDZHp6+9NOlAkhtkQfhbIP0oGiz0+G5CRQNyKTzFG339j2opFCInUYxg4xS9qepNp0cVnpwDaldKPDz/6S93b39KP2ORaxxli0igZZjuT71Fb/AHtoWaIy8pVjjm7g9P61ldJbKK5w0wPMO9ZQZZXiXMEbhgTyg7jGdqF8R6dp967x3KxiVkLox2ZfcEURSSU3RaaWJrdjyxhBhlz6mg3FRMepafJzrvzJlht02ogXZavJbTjTtbJMGeWC+k656BXI7/8Al+dG9OtTbAwuoZ4yQPdeoJ96g3GniVBJfMkFrhhMZhuy9P8AhNddFu+WE22mwBdNjUJE8rczOf8AcvfHufpQStVWIRyRyxKxK5UEd+1IeoWJV/HQ9H2IHxY9aelElzE63Q5GBIKg5x2/WoVxb2zfu3iK8vRwQCp9qBOsme2uI548xzxtzoeykevzqxde1E33AN/eWpI8S0OR3U7Bh/MUl3lmiXLP4RHm5jvg49R6miWmXCyWF/oR8RY76JhGeXmw5Azge4/UUFUyHcnv6elZyeTmG/r7VbepfZxZ3mgxjTYxDqEY2djgS+zD+tV1o1lHItzbTyCKRHwFzg5wwx6DcAZO29UCYlaRgiDJJ2FWNomv3Vv9nGrLcyFjbuLa3cnOzjoPYb4+dAuB9KjuOI3hfw3MAMiqWDBlz6jqcEGmrjTQ4tM4MuYLUBYzfifGPXbH61BWyQ/u1PU8vSpllbnZ13OQNjvmiB0tltoWYjl2Ofap2n2ySo6KpLjAw2PLvVG8MUsUS3EYxyjlbI7b5xTVBc25tQ0toWkKjl5ejGolpavIsqsnmY7ZwAoHWi9hZxtbgAchzgbk4HtUEXS9PsreT9o3U7vdXOGcyr0z+EY6AU0QRLkHnjOMb1A0uFgvI4ZQjHA9qMiFJDllVj7ig8doEx4lxCmemXAzWV1NlbkDMMZ+aisopR0u506+mkkt5wCCEIY4L5I3x7Gp/wB7ie6VDGst00TtaGQZHiKN8Dsf7Gqr02aW3vZIYZGSM4JUHbtTDHLJHxJEqMVWLUgIwOig5yB+dEMFnpRnaOfVrp7yYqSqOfLG3U4QbdfWilpGgiBQASEAFj+LHT9K0OFmniUAJ4hwMdOnf6mpMEaI8qqvlHQUEO2JluLkgYyc4IwDWt3EyrkbYGcDqp9K7NvcuxxnkBziuzfx7cdnTLe5qADNGsxjchfEz5TnOKgTrIkyzwR8k0bh15fwsN8D2phESB7jC/w/h36ZJ/sKh3EMYeJgNyDnc71Q0nV7WDQW1dyRbrD4xA69PhHvnaqMla7l0Il4oltry+OJWI5lbYnPtv19qZuKp5U4Na3RyIm1VlKDpgLzAfnvSlEA3D8hIBMd2Au3QFTmgK6RFLpSPcWkZj1XSJSZV/DNCeu3pgH12xVp3sljxbwtJJaEPHKhYA7FHUZwfcHaq1V2uuIrtp8MzWMoYgAEjwid8fIUwfY87CS/gyfCMKOUPTm5iM/ltQR7e3W50a2LBAeXJOccx2GOtS7axWEGSJRjbJP4t620tE/ZUA5RjOOnsx/oKKQKE09+TbOenyoMtbTnIcMMumCGX1NErVcIqcuOXIOD6V7bKHgDNuRjBrpAoEmw6sf50HWCNo5g3VW7DaikSHqR1ofdO0dkXQ4YHrihFxrN/EwEc4UZx/DX+1A1Skry4G1ZQOG6nnhVpJnJ9jj+VZQf/9k="/>
          <p:cNvSpPr>
            <a:spLocks noChangeAspect="1" noChangeArrowheads="1"/>
          </p:cNvSpPr>
          <p:nvPr/>
        </p:nvSpPr>
        <p:spPr bwMode="auto">
          <a:xfrm>
            <a:off x="155575" y="-1096963"/>
            <a:ext cx="1819275" cy="22860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210" name="AutoShape 66" descr="data:image/jpg;base64,/9j/4AAQSkZJRgABAQAAAQABAAD/2wBDAAkGBwgHBgkIBwgKCgkLDRYPDQwMDRsUFRAWIB0iIiAdHx8kKDQsJCYxJx8fLT0tMTU3Ojo6Iys/RD84QzQ5Ojf/2wBDAQoKCg0MDRoPDxo3JR8lNzc3Nzc3Nzc3Nzc3Nzc3Nzc3Nzc3Nzc3Nzc3Nzc3Nzc3Nzc3Nzc3Nzc3Nzc3Nzc3Nzf/wAARCAC7AJUDASIAAhEBAxEB/8QAHAAAAgIDAQEAAAAAAAAAAAAABQYEBwACAwEI/8QAPRAAAgEDAgQEAwUHAwMFAAAAAQIDAAQRBSEGEjFBEyJRYTJxgQcUQpGhFSMzscHR4SRS8BYXYkNygpLx/8QAFQEBAQAAAAAAAAAAAAAAAAAAAAH/xAAWEQEBAQAAAAAAAAAAAAAAAAAAARH/2gAMAwEAAhEDEQA/ALgMsT75H51zeWIDfG9Ix/aEWyPJUW4utSAI+8SrQOkwtpSfKpqFc2VmyeZFHvVcT6hqccxJunPzrV9c1Hl5WnY/Sgeho1tMuQSq52INR5NChZuRJWGDS/p+vXsVlzsFZV3LE1tY69czzTzXrCK1RdpFXOWJ6flQEp+FlKM33oLv1YbCoxtYNJQyS3SOFwOVMgknpj1o1ZzX1+3iALDp53zInMZBttv0zmoE9raTXRVI+ULmWBubIOQV6fPFBEMF3fRSrFGySIoflbduUnsKP8PcOS29s08zMbhmIHMe3y7V7b2l/dQciSrE7BVZwnVR2B7dvyohJqs2nlIGgeQAYzGuwFBAn0S8tvFZriS6V1PMjDkjX0JPUkewzQi8gkilQOzREA4xHhVHuT603WN1JqSCTHhLnyAdcepOMfSuN7YWvhsjW4kZjkhz8R9/WgTpr+wFwtmt3EsuM+Jk4bv6/r7VOZLy1RMXDMHHMMHOf+ZFRNSsdLgmaa9kRpi2Ra2g5j8tume5Jpd1XWtTt9SluHkkikCqIoeXAAG/Ly9xjYnvQOEWq30f42261PttbumIBGffpWcN3MOt2ImNl4EigCSIgjHuM9VNERYW5b4cH0oNotVlGOZSfrUpNVU/GrCuC2SDYGtjYZ6Emgk3N8qrGyHGRvWVxlsGZVG22aypkEtrKF+nLQ670qFs7/lSdp/G10gP3pFIx1G1DtT+0a4WUJFbbDOTnrVDNdcNxyZIdfqKgtwt3506+lLY+0WU7tbn6GuqcemZcGFhv1FAyX3DkKWrFGIDJ8B29CTn02r3R7FLbTmb7m81tcEYV2GJR6jtilq44qv9Qngs9EumWZ25SGUbnvg4Panbh6x1NppbjV76WUgjwgGwpGN8AdB2wfSgMWts8FseSJRAfhhz8PsMbV7FpkU4TntkiKggDOSB868aO6urtf8AUSrbxj4VIAc+/faikQEQCrsooPLazjtlAjUCt5LWOQHKg59a6B8jrWynJoBb6cbaQPbqCMYKmvTaxTIRyR83cEUWqJdWcc6t1BI/CcUAs6OoYtFAkb46qooLe6Xc2YkmghgZz1kkYZHvgKP1Johd6ReWZaWymllUbmB3HK/tkgkUoa/qQvA0BkudLvY1J+7ToCsnurjf8vyoDmhX8lkkqXsq7Nz+cNl85GFDepHb51veXVybd9Q00rc2yAhlVgTt3GDVSwJfXtybWN2ZpGI8tyQnvkf3p4vNds+H9ItdJtZPvN1M4dktN1QD8Ix7/n8qD1+O5LeYxz2jKR13ohZ/aBZOVWRJU23OMioiaZY8TxyXcJaO5TljuFkG64GR9fWuJ4FmI8kqYNAzR8Z6VIufGx81NZSsOCbtCRzIB2xmsqifJwXMeY+Ip+dLGrcEXyOzRjmx0xTN/wBxdOA86SD/AONRLjj6xlJ5UfB9VohMk4av4SOaHr2rew0G9N5ECjQ+feVWwUXuaZl4psp8nOw6giu1xeWl1od7NalUYRnflycbZ/TNFRrHTk0vUHvNPEczJtbh3ySMeZvY5x3prteJJJJ4rSSAtJJ5SrPg577DP9KV9Jjhu4FdJp4wyHxY3GY5x0yCDsal8KaOlnqH36ZsF28GIN1PcnYDYDcn1xUFkwZCecD5CtpGxigb63HLqQtYA7HBLYGygbb0UiYyYBzQTVzgV1Q1yQHAzXVaDfNeZ3rK8NBq+CMGlrizh+01myaOZQJQPI+NwaYnU+tQ7kMwxj60HzrrNne6PqM0F4rN4Zwr56jsc4rWPXJYeYxl1dxh3UAMw9CxycewxVufaBpcFzoMrui+IuCrnr+dUdIjRuytsckH51YLR+zjWoo0eB1CRyZcLnuBuScen8qeLXVrR0LeLsCAcDoSMgVUvBGlT3kck6M6qjgKB39adYtLvXYg8scSt5VXcsfU571A0za1ZIQHlUH3rKXrjQriVlYDtjrWUFS3djeq28Mn1U1pHazgjmjP61f88dh8TJFioEtvppU/u4qJilkjl5seGQM77U06NbNLYSQiHmaZGRR65FOZsdOLbRx1IT9l6fCs90rLErAAxpzEE/02opH07WtFs4jbsbtZ4dipQNEWx6Z+eKI/t6SKyuLmUMZiqpCnXw1J22A9snA9q84k4NWxvzrFlcRyWUhDoDvyuTnf1G+c17w7ZLc3csl0skytIArlumOxB+h9s0DBwbp833X73d8weY5CnqB6n1NOVuAo82xrlDCsS4CYAGBiuF3LFBGbi7uFt4U+J3blUfWoooJEA6j616HBO3T2pH1Pizhie1kgGrsudueNHO/zFI8mrapFeGDS9ce8Rz5VbmDkfXtVReXPWZqu+F9X1mYeBcpI7A7SSL+me9ON7emxsjPKCSBkjFASZsA1ElalKX7QNJgKi5kcZO5Vc4oxaa7pt5GJ4LhGRuhzj+dFAvtEuCmikAMoLBTjpVP3Vp/oJrliGDyxhSfXDZH6VcvHYhuuHbjw3U4XxFH+7FVBNLJcaVHbRqzMH5lAHMWO+f5UiUY4Q1waNbOki83inOAOlM0XHVnzKJEYZ9FpXg4X1WSxhkaBwzIDhtjXP/pPVzuLaqLFtuNtMMfmmA+YNZVfrw5qg2MJzWUBTVLy4wojlf3GaG+PdMDmZ/8A7VYN7whFJsH3HfPWhVxwmVACvmgW7SW6Zh+9Y/Wnrha3a60uTxjznx8AHtgCgcXC1wh8r9+1NfB9pJaQXcMxyQwce+Rg/wAqg21eygh0a4t5lzb8hZUxnlI36fOuPCNmsdsjyRlSADy525j1NctY0u8u9SguJrlooIVOFVzhyfUfKiujvGtsnJnBOemKKOqoYUC1zhm31WdJr+SSZI/4cGMIPU4HU+9HIJAVHT86kbMMDpUFW679ntrf6g1xa3620UrAyQFO+MHGCB+Yrf8A6FsrjVfEiIhtFAHhAHYgYyD0Bzv6VZJt4ubIjXPrgV54aJkhBmqA+h6aNNhEPOzrnbn3IrbizK6FdtGpZ/CIVR3NEzudhQ7iIkabkjK8y83yyKgoebRr0IXkjZmWLx5UVSWRP9x7CpujXmn6fdBZdMNzKF5y1vNllAGTnBxkDr/OrlttOga0CFEeGRccrKCCD2PtvQObhOz0szzWOnqXkQquJ28oPULnpmrqE7X9XW8gifTbt5bWZSCrdVOOhz0IoHw1HD98s3mYIsAWQt7gk/2qZJw/d2U9wklv4Ucn71ADzBQMjGTvmomiKrWwRJA0pyfDVcnG259KC0ode058DxVH1olbahZSxkxyofrVWC0nG/hk0Q0yOaMOSrjfsDQPtzf2MbgF0yRWUkzmR3y0TZrKKOvxYOhQ7e1RpeLYxvyb0EuLKTOPMCO4obNZzA4IYjNEOdlxTBM3Ky7+tGtD1NLy/kt4ThxGWG/XB/zVd6ZZSGXJBo/oJ+48SWckmRE3NGzHpuD1+tA0cU3YtrdFBAZVaUn5DFQtEuS1qgdhzDf86Bcc37ScTm0SRuSK2UsB0Gd8/P0+lENGuIlunUlVGAOU7BR0+vSimiOcBgrHc77USgm26/rQHxRI/KHUKKlRSEY5W2xUBsyjG9Rp7hRgLuTUDlluJAoBC92zXPVI3srV57f95JEvNyFsc2O2T0oJ8MyCbw5JFDncDNcdaCzWMqFgo5SCfSqxXiPWFv11S7+7Cx5uVo4ny0fz96jcQcanVYU03Sy7CdsSMAc4/wA1RZ+hyc+nQqCW2xU+WIOP4hHtQLhmbl0+AOSCqAHNS9Sv4raBnd9jnIzUA7ie3gh0+T4S2O560o/Z/ZWlnpb3VwF8S4k25j+EbCoXE/Fcl+zxw5WIL0z8R/8A2l67muRawCJiqBR8PfYdqqLijFnPgLyeuNqlR29qFACKPoKpzTr26iIbxHwfUmi6axenYTOB86C0FtbUjdFPzUVlV7b61eqmPHLe+aygfZ/uSswbw8+5FC57jTM7mEb9CRmqcutVvZJn5rqQ596iLdTscvK7b9zVF2wXWnggL4YJ+VTDHZygZCEYqlLaWczIyyvv70z201yIsm4Oy9KgIcbCGzvPv4yzSKqKrAgHlO+D7ZHWhNheIVErN4WN2JOSN9sUN4snup2aSRXZYQMDHlAbpj6ihmm6jyiMS42bIA2UAd/z/Sgt7QZMCMuQJWzlMbjb+1EbjVYrKTkdckDJbblHz96VuHdWF55IMBioIYEbbZyf6D2pa1rWpLy/FrazsxBK+RM+I59877460FjXHGFrbqFTDSHcAnAA9Se1I3E/Gc+pubVDiHBJKEebHX596hzcL8RiNWkiiu1fqplwV/8Ad7VDu+GbyDE2oafJBE24MeXTHzGcUAcaiy2txDG2IpgAy+u+RtU7gZo04hgjkUEOvLhv93XaoGr2tpbuv3GaV1I83igAg+2Kg2szW9zHMrMrIwII65oL+YrbxBgdvbakfjDWOZPDVm3yOtRrfjHx7NkdhzD4VIxtStq+o+O2Sep7UEMzk3KgHJzk/n0q19O4YsptNtmmXDMgYgnpkdKp21VpJg3KzKDk49KdYOLdRjVV8QcoAUbDtVoczwpZA+Vj8ga6w8JWzepzSivF19kNkHHUYpl0PiSeaPM0YHuKiiqcK2yLhc1lQ7zi94JAqRFvXesoFS5+zu8MrMsi4J6YrnH9n96GyzKB3pvbjmyIPlx9anWGstqEBnhgxGDsX2zRCQnBlxbnMki8hPU7Vve2BsrblJ8x3Y9sDoKcUSS8unN35gg5gOw9BQ/V1xBLHIBykH3HzoB1npMerw8QWTDkMtjG8bsMhSrEgj6/zqpnDRSMGC5zirx4QlWLXYTjH3i2MftkYP8AQ0ofaTwgbDUXvrNAIZCZGHTGeuKBc0q9lS2Cxs0Zf4igCk7d89qlaDCX1ITsWBQApt1x3PoP8CoOnyR6csE9xE0rsGJRuirv+tS9MknEouZHXwi2F9XPqB9aCz7HXIzbKbrEUi9SSPpipFvxRpUoeGK4yFPK3IuUz6VWnEmrQSKBEOeQqOZnYEZ9u5+tLkOrXMAdEblDdQpIop+42udBks3MNtYvO4wsiJyn9KrZkjznJAxW8txLJDyM2U6gehqMxJxv0qo2WQJGvLs3vWsjmR1wDknAHrWrDf8AlUnS1ja8jM78kYYFz7UDjoHBV7JbCaRPM4yN+lGRwXc77L1pg4e4k02W2SKOQfu1AAJ7CjUmtWUZHNKgz71NCXDwXcKwOFIHvR3T+HZYFI5VwaOxanaSYIkXepSX1v8A7hRS3NwzJK3MAgrKaheQYzzCsoK4t+DQzoby8jVCdwg6+2/86auaCxjit4IC0eAFJYDb/ntWgs2E4MO8SnPOU+Js5HKCOn+K01DTWvJYri2bkcyL4ikgkDuaI1v52jgRSphkdi3kIbAHTpQy8heWJkJIGDs+4IqRq7Bp0dfgDhCewXHf61vcoXtTjmKEEHAyV+VAuRambBLK+QPmB1PTY+oOOu23arPvLa013SVBw0U0YaN/TI2/zVPyCSWzvLfmRvBckK3UDPQYpx+ybXTdWD6XdyfvojzQg907j6Hf5GgrriTRbzSdQnjvUbHwqQcqxOACPYDp70BW6JuFdiQI0IRSdtv719F8R6Hb63Ytb3HlcHmjYD4T/UVRvEHDF3pF40MikEE4BHb1B7igXpZWdsk989OvSuLHLZro6lSQRjBxWuKo15sjGBXhFbqo3J6DrRPR+H77V5VW1iIU4HOxwpPTA9flQCjk7msVeYdN87b1P1vTzpeqXFizB2gbkZl6E43xUBR5s0B/hoPFcgElSeoppuIjJIpLZFKemlHKLK5XvzelOujXJg5Y7uBLuIfDIp82KglWTEKFxuOlGokbAwDUuxn0l+sbRn/zTp9aYbeKxfHhshz70UDjiJXcN+VZTSltFjbFZQBcPHkrkjIGD6Vwum8BOdV/fzeVRn8Pc0UCqx5HJYEdTSpaa8NS1ZtP1SJLS/gLxxDPklUnGFz3xiiPdYi8OKDC5VWGT7H/ADXRlQWgWQMe2Ad1qTrMf+idMLkDyqe2N6h2M/PAgMbMpUcxHUEj0oFS7tzFqMjICqSjHOox9DULS530jUYdUtol5uflj3IygPmP13H0pu1aya5eaAPyKwVuZtgPcfTbFAL6CAB44mCYUIBktygAf8+poLcs7mK+s4bmFuZJkDj61A13SLfVbRre7AU48swGSh/t7UpfZxrDQS/sm5b93Llrds5wepX5Hr+dWFM8aRPJIQERSzMegA6mg+fOK9COjagYrtcBt45F3SQeo/rS60MZPlcYo9xfrL67rU93k+CGKwJ2VO359TQWJjHKsiHDKcjIBqhu4K4MbUwt9doBaqfKrjBmPsfT3q1rDS4bWJEhjARN+T39RSTwRx3AyRadrpWMqAkVwAAp9A/p8xtVluUjTnJHKo5s9sdag+ceLT4nEmqPnObqTf13oUkZ5gMHeiGoP96vricb+LM75+ZJrazgE06RnIwRk1R5pysZSpGQcDfoaedBhMb48xTYMr7/AJbUvJYmKR40wxTDZHp6+9NOlAkhtkQfhbIP0oGiz0+G5CRQNyKTzFG339j2opFCInUYxg4xS9qepNp0cVnpwDaldKPDz/6S93b39KP2ORaxxli0igZZjuT71Fb/AHtoWaIy8pVjjm7g9P61ldJbKK5w0wPMO9ZQZZXiXMEbhgTyg7jGdqF8R6dp967x3KxiVkLox2ZfcEURSSU3RaaWJrdjyxhBhlz6mg3FRMepafJzrvzJlht02ogXZavJbTjTtbJMGeWC+k656BXI7/8Al+dG9OtTbAwuoZ4yQPdeoJ96g3GniVBJfMkFrhhMZhuy9P8AhNddFu+WE22mwBdNjUJE8rczOf8AcvfHufpQStVWIRyRyxKxK5UEd+1IeoWJV/HQ9H2IHxY9aelElzE63Q5GBIKg5x2/WoVxb2zfu3iK8vRwQCp9qBOsme2uI548xzxtzoeykevzqxde1E33AN/eWpI8S0OR3U7Bh/MUl3lmiXLP4RHm5jvg49R6miWmXCyWF/oR8RY76JhGeXmw5Azge4/UUFUyHcnv6elZyeTmG/r7VbepfZxZ3mgxjTYxDqEY2djgS+zD+tV1o1lHItzbTyCKRHwFzg5wwx6DcAZO29UCYlaRgiDJJ2FWNomv3Vv9nGrLcyFjbuLa3cnOzjoPYb4+dAuB9KjuOI3hfw3MAMiqWDBlz6jqcEGmrjTQ4tM4MuYLUBYzfifGPXbH61BWyQ/u1PU8vSpllbnZ13OQNjvmiB0tltoWYjl2Ofap2n2ySo6KpLjAw2PLvVG8MUsUS3EYxyjlbI7b5xTVBc25tQ0toWkKjl5ejGolpavIsqsnmY7ZwAoHWi9hZxtbgAchzgbk4HtUEXS9PsreT9o3U7vdXOGcyr0z+EY6AU0QRLkHnjOMb1A0uFgvI4ZQjHA9qMiFJDllVj7ig8doEx4lxCmemXAzWV1NlbkDMMZ+aisopR0u506+mkkt5wCCEIY4L5I3x7Gp/wB7ie6VDGst00TtaGQZHiKN8Dsf7Gqr02aW3vZIYZGSM4JUHbtTDHLJHxJEqMVWLUgIwOig5yB+dEMFnpRnaOfVrp7yYqSqOfLG3U4QbdfWilpGgiBQASEAFj+LHT9K0OFmniUAJ4hwMdOnf6mpMEaI8qqvlHQUEO2JluLkgYyc4IwDWt3EyrkbYGcDqp9K7NvcuxxnkBziuzfx7cdnTLe5qADNGsxjchfEz5TnOKgTrIkyzwR8k0bh15fwsN8D2phESB7jC/w/h36ZJ/sKh3EMYeJgNyDnc71Q0nV7WDQW1dyRbrD4xA69PhHvnaqMla7l0Il4oltry+OJWI5lbYnPtv19qZuKp5U4Na3RyIm1VlKDpgLzAfnvSlEA3D8hIBMd2Au3QFTmgK6RFLpSPcWkZj1XSJSZV/DNCeu3pgH12xVp3sljxbwtJJaEPHKhYA7FHUZwfcHaq1V2uuIrtp8MzWMoYgAEjwid8fIUwfY87CS/gyfCMKOUPTm5iM/ltQR7e3W50a2LBAeXJOccx2GOtS7axWEGSJRjbJP4t620tE/ZUA5RjOOnsx/oKKQKE09+TbOenyoMtbTnIcMMumCGX1NErVcIqcuOXIOD6V7bKHgDNuRjBrpAoEmw6sf50HWCNo5g3VW7DaikSHqR1ofdO0dkXQ4YHrihFxrN/EwEc4UZx/DX+1A1Skry4G1ZQOG6nnhVpJnJ9jj+VZQf/9k="/>
          <p:cNvSpPr>
            <a:spLocks noChangeAspect="1" noChangeArrowheads="1"/>
          </p:cNvSpPr>
          <p:nvPr/>
        </p:nvSpPr>
        <p:spPr bwMode="auto">
          <a:xfrm>
            <a:off x="155575" y="-1096963"/>
            <a:ext cx="1819275" cy="22860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6212" name="Picture 68" descr="http://t3.gstatic.com/images?q=tbn:ANd9GcTzv-qfEoQUbocc9NgXbkTfknZitLlhtmdwdYgXPlkcYYtkXK4qEA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152400" y="5334000"/>
            <a:ext cx="381000" cy="533399"/>
          </a:xfrm>
          <a:prstGeom prst="rect">
            <a:avLst/>
          </a:prstGeom>
          <a:noFill/>
        </p:spPr>
      </p:pic>
      <p:pic>
        <p:nvPicPr>
          <p:cNvPr id="6216" name="Picture 72" descr="http://t3.gstatic.com/images?q=tbn:ANd9GcRAMpgqbmmhdArkVkUKxQ_mcvOVSEkYsQHxosrkraT1canoJxwc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133600" y="2438400"/>
            <a:ext cx="419100" cy="533400"/>
          </a:xfrm>
          <a:prstGeom prst="rect">
            <a:avLst/>
          </a:prstGeom>
          <a:noFill/>
        </p:spPr>
      </p:pic>
      <p:pic>
        <p:nvPicPr>
          <p:cNvPr id="93" name="Picture 72" descr="http://t3.gstatic.com/images?q=tbn:ANd9GcRAMpgqbmmhdArkVkUKxQ_mcvOVSEkYsQHxosrkraT1canoJxwc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133600" y="3886200"/>
            <a:ext cx="419100" cy="533400"/>
          </a:xfrm>
          <a:prstGeom prst="rect">
            <a:avLst/>
          </a:prstGeom>
          <a:noFill/>
        </p:spPr>
      </p:pic>
      <p:pic>
        <p:nvPicPr>
          <p:cNvPr id="94" name="Picture 72" descr="http://t3.gstatic.com/images?q=tbn:ANd9GcRAMpgqbmmhdArkVkUKxQ_mcvOVSEkYsQHxosrkraT1canoJxwc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133600" y="4495800"/>
            <a:ext cx="419100" cy="533400"/>
          </a:xfrm>
          <a:prstGeom prst="rect">
            <a:avLst/>
          </a:prstGeom>
          <a:noFill/>
        </p:spPr>
      </p:pic>
      <p:pic>
        <p:nvPicPr>
          <p:cNvPr id="95" name="Picture 72" descr="http://t3.gstatic.com/images?q=tbn:ANd9GcRAMpgqbmmhdArkVkUKxQ_mcvOVSEkYsQHxosrkraT1canoJxwc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133600" y="5181600"/>
            <a:ext cx="419100" cy="533400"/>
          </a:xfrm>
          <a:prstGeom prst="rect">
            <a:avLst/>
          </a:prstGeom>
          <a:noFill/>
        </p:spPr>
      </p:pic>
      <p:pic>
        <p:nvPicPr>
          <p:cNvPr id="96" name="Picture 72" descr="http://t3.gstatic.com/images?q=tbn:ANd9GcRAMpgqbmmhdArkVkUKxQ_mcvOVSEkYsQHxosrkraT1canoJxwc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133600" y="5791200"/>
            <a:ext cx="419100" cy="533400"/>
          </a:xfrm>
          <a:prstGeom prst="rect">
            <a:avLst/>
          </a:prstGeom>
          <a:noFill/>
        </p:spPr>
      </p:pic>
      <p:pic>
        <p:nvPicPr>
          <p:cNvPr id="6218" name="Picture 74" descr="http://t1.gstatic.com/images?q=tbn:ANd9GcR8FL82NHA-AP7HJ4ZyhVvCVDVOJAaM-ygg6InIqB-PFwiGFlZWKQ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609600" y="5334000"/>
            <a:ext cx="533400" cy="533399"/>
          </a:xfrm>
          <a:prstGeom prst="rect">
            <a:avLst/>
          </a:prstGeom>
          <a:noFill/>
        </p:spPr>
      </p:pic>
      <p:pic>
        <p:nvPicPr>
          <p:cNvPr id="6220" name="Picture 76" descr="http://t1.gstatic.com/images?q=tbn:ANd9GcTIZXJXNIlTNfAiH2RuBGjbvPksWKrafwu7NJFXGnpBmj6h9OK_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1219200" y="5334000"/>
            <a:ext cx="533400" cy="533400"/>
          </a:xfrm>
          <a:prstGeom prst="rect">
            <a:avLst/>
          </a:prstGeom>
          <a:noFill/>
        </p:spPr>
      </p:pic>
      <p:pic>
        <p:nvPicPr>
          <p:cNvPr id="6222" name="Picture 78" descr="http://t1.gstatic.com/images?q=tbn:ANd9GcT-3dFV3PdTsoFwauEaUsQzuHlDIwzJnnrO4QkH-wX688axe36r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1219200" y="6096000"/>
            <a:ext cx="457200" cy="533400"/>
          </a:xfrm>
          <a:prstGeom prst="rect">
            <a:avLst/>
          </a:prstGeom>
          <a:noFill/>
        </p:spPr>
      </p:pic>
      <p:pic>
        <p:nvPicPr>
          <p:cNvPr id="6224" name="Picture 80" descr="http://t1.gstatic.com/images?q=tbn:ANd9GcRnL5KR19e9w8NGHu7uKB4aapRBXhqMxPj3xyD8sBRNSdKVz6c_9Q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152400" y="6096000"/>
            <a:ext cx="457200" cy="523875"/>
          </a:xfrm>
          <a:prstGeom prst="rect">
            <a:avLst/>
          </a:prstGeom>
          <a:noFill/>
        </p:spPr>
      </p:pic>
      <p:pic>
        <p:nvPicPr>
          <p:cNvPr id="101" name="Picture 80" descr="http://t1.gstatic.com/images?q=tbn:ANd9GcRnL5KR19e9w8NGHu7uKB4aapRBXhqMxPj3xyD8sBRNSdKVz6c_9Q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2133600" y="3124200"/>
            <a:ext cx="457200" cy="5238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Line 2"/>
          <p:cNvSpPr>
            <a:spLocks noChangeShapeType="1"/>
          </p:cNvSpPr>
          <p:nvPr/>
        </p:nvSpPr>
        <p:spPr bwMode="auto">
          <a:xfrm>
            <a:off x="3352800" y="3048000"/>
            <a:ext cx="31242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16387" name="Text Box 3"/>
          <p:cNvSpPr txBox="1">
            <a:spLocks noChangeArrowheads="1"/>
          </p:cNvSpPr>
          <p:nvPr/>
        </p:nvSpPr>
        <p:spPr bwMode="auto">
          <a:xfrm>
            <a:off x="2133600" y="2895600"/>
            <a:ext cx="1447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900" b="1" dirty="0"/>
              <a:t>Personal Information</a:t>
            </a:r>
          </a:p>
        </p:txBody>
      </p:sp>
      <p:sp>
        <p:nvSpPr>
          <p:cNvPr id="16388" name="Rectangle 4"/>
          <p:cNvSpPr>
            <a:spLocks noChangeArrowheads="1"/>
          </p:cNvSpPr>
          <p:nvPr/>
        </p:nvSpPr>
        <p:spPr bwMode="auto">
          <a:xfrm>
            <a:off x="0" y="381000"/>
            <a:ext cx="9144000" cy="990600"/>
          </a:xfrm>
          <a:prstGeom prst="rect">
            <a:avLst/>
          </a:prstGeom>
          <a:solidFill>
            <a:srgbClr val="EAECF2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6389" name="Rectangle 5"/>
          <p:cNvSpPr>
            <a:spLocks noGrp="1" noChangeArrowheads="1"/>
          </p:cNvSpPr>
          <p:nvPr>
            <p:ph type="ctrTitle"/>
          </p:nvPr>
        </p:nvSpPr>
        <p:spPr>
          <a:xfrm>
            <a:off x="0" y="0"/>
            <a:ext cx="1295400" cy="381000"/>
          </a:xfrm>
          <a:solidFill>
            <a:srgbClr val="666699"/>
          </a:solidFill>
        </p:spPr>
        <p:txBody>
          <a:bodyPr/>
          <a:lstStyle/>
          <a:p>
            <a:pPr eaLnBrk="1" hangingPunct="1"/>
            <a:r>
              <a:rPr lang="en-US" sz="1400" b="1" dirty="0" smtClean="0">
                <a:solidFill>
                  <a:schemeClr val="bg1"/>
                </a:solidFill>
              </a:rPr>
              <a:t>facebook</a:t>
            </a:r>
          </a:p>
        </p:txBody>
      </p:sp>
      <p:sp>
        <p:nvSpPr>
          <p:cNvPr id="16390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1828800" y="685800"/>
            <a:ext cx="6400800" cy="457200"/>
          </a:xfrm>
        </p:spPr>
        <p:txBody>
          <a:bodyPr/>
          <a:lstStyle/>
          <a:p>
            <a:pPr algn="l" eaLnBrk="1" hangingPunct="1">
              <a:lnSpc>
                <a:spcPct val="90000"/>
              </a:lnSpc>
            </a:pPr>
            <a:r>
              <a:rPr lang="en-US" sz="1400" dirty="0" smtClean="0"/>
              <a:t>Philip Zimbardo </a:t>
            </a:r>
            <a:r>
              <a:rPr lang="en-US" sz="1000" dirty="0" smtClean="0"/>
              <a:t>is </a:t>
            </a:r>
            <a:r>
              <a:rPr lang="en-US" sz="1000" dirty="0" smtClean="0"/>
              <a:t>so happy that his show has found it’s way onto the Internet so everyone can see it!</a:t>
            </a:r>
            <a:endParaRPr lang="en-US" sz="1400" dirty="0" smtClean="0"/>
          </a:p>
        </p:txBody>
      </p:sp>
      <p:sp>
        <p:nvSpPr>
          <p:cNvPr id="16392" name="Rectangle 8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1295400" y="0"/>
            <a:ext cx="762000" cy="381000"/>
          </a:xfrm>
          <a:prstGeom prst="rect">
            <a:avLst/>
          </a:prstGeom>
          <a:solidFill>
            <a:srgbClr val="666699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1200" dirty="0">
                <a:solidFill>
                  <a:schemeClr val="bg1"/>
                </a:solidFill>
              </a:rPr>
              <a:t>Wall</a:t>
            </a:r>
          </a:p>
        </p:txBody>
      </p:sp>
      <p:sp>
        <p:nvSpPr>
          <p:cNvPr id="16393" name="Rectangle 9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2057400" y="0"/>
            <a:ext cx="838200" cy="381000"/>
          </a:xfrm>
          <a:prstGeom prst="rect">
            <a:avLst/>
          </a:prstGeom>
          <a:solidFill>
            <a:srgbClr val="666699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1200" dirty="0">
                <a:solidFill>
                  <a:schemeClr val="bg1"/>
                </a:solidFill>
              </a:rPr>
              <a:t>Photos</a:t>
            </a:r>
          </a:p>
        </p:txBody>
      </p:sp>
      <p:sp>
        <p:nvSpPr>
          <p:cNvPr id="16394" name="Rectangle 10"/>
          <p:cNvSpPr>
            <a:spLocks noChangeArrowheads="1"/>
          </p:cNvSpPr>
          <p:nvPr/>
        </p:nvSpPr>
        <p:spPr bwMode="auto">
          <a:xfrm>
            <a:off x="2895600" y="0"/>
            <a:ext cx="762000" cy="381000"/>
          </a:xfrm>
          <a:prstGeom prst="rect">
            <a:avLst/>
          </a:prstGeom>
          <a:solidFill>
            <a:srgbClr val="666699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1200" dirty="0">
                <a:solidFill>
                  <a:schemeClr val="bg1"/>
                </a:solidFill>
              </a:rPr>
              <a:t>Flair</a:t>
            </a:r>
          </a:p>
        </p:txBody>
      </p:sp>
      <p:sp>
        <p:nvSpPr>
          <p:cNvPr id="16395" name="Rectangle 11"/>
          <p:cNvSpPr>
            <a:spLocks noChangeArrowheads="1"/>
          </p:cNvSpPr>
          <p:nvPr/>
        </p:nvSpPr>
        <p:spPr bwMode="auto">
          <a:xfrm>
            <a:off x="3657600" y="0"/>
            <a:ext cx="838200" cy="381000"/>
          </a:xfrm>
          <a:prstGeom prst="rect">
            <a:avLst/>
          </a:prstGeom>
          <a:solidFill>
            <a:srgbClr val="666699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1200" dirty="0">
                <a:solidFill>
                  <a:schemeClr val="bg1"/>
                </a:solidFill>
              </a:rPr>
              <a:t>Boxes</a:t>
            </a:r>
          </a:p>
        </p:txBody>
      </p:sp>
      <p:sp>
        <p:nvSpPr>
          <p:cNvPr id="16396" name="Rectangle 12"/>
          <p:cNvSpPr>
            <a:spLocks noChangeArrowheads="1"/>
          </p:cNvSpPr>
          <p:nvPr/>
        </p:nvSpPr>
        <p:spPr bwMode="auto">
          <a:xfrm>
            <a:off x="4495800" y="0"/>
            <a:ext cx="1905000" cy="381000"/>
          </a:xfrm>
          <a:prstGeom prst="rect">
            <a:avLst/>
          </a:prstGeom>
          <a:solidFill>
            <a:srgbClr val="666699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en-US" sz="1000" dirty="0">
              <a:solidFill>
                <a:schemeClr val="bg1"/>
              </a:solidFill>
            </a:endParaRPr>
          </a:p>
        </p:txBody>
      </p:sp>
      <p:sp>
        <p:nvSpPr>
          <p:cNvPr id="16397" name="Rectangle 13"/>
          <p:cNvSpPr>
            <a:spLocks noChangeArrowheads="1"/>
          </p:cNvSpPr>
          <p:nvPr/>
        </p:nvSpPr>
        <p:spPr bwMode="auto">
          <a:xfrm>
            <a:off x="6400800" y="0"/>
            <a:ext cx="1752600" cy="381000"/>
          </a:xfrm>
          <a:prstGeom prst="rect">
            <a:avLst/>
          </a:prstGeom>
          <a:solidFill>
            <a:srgbClr val="666699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1200" dirty="0">
                <a:solidFill>
                  <a:schemeClr val="bg1"/>
                </a:solidFill>
              </a:rPr>
              <a:t>John F. Kennedy</a:t>
            </a:r>
          </a:p>
        </p:txBody>
      </p:sp>
      <p:sp>
        <p:nvSpPr>
          <p:cNvPr id="16398" name="Rectangle 14"/>
          <p:cNvSpPr>
            <a:spLocks noChangeArrowheads="1"/>
          </p:cNvSpPr>
          <p:nvPr/>
        </p:nvSpPr>
        <p:spPr bwMode="auto">
          <a:xfrm>
            <a:off x="8153400" y="0"/>
            <a:ext cx="990600" cy="381000"/>
          </a:xfrm>
          <a:prstGeom prst="rect">
            <a:avLst/>
          </a:prstGeom>
          <a:solidFill>
            <a:srgbClr val="666699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1200" dirty="0">
                <a:solidFill>
                  <a:schemeClr val="bg1"/>
                </a:solidFill>
              </a:rPr>
              <a:t>Logout</a:t>
            </a:r>
          </a:p>
        </p:txBody>
      </p:sp>
      <p:sp>
        <p:nvSpPr>
          <p:cNvPr id="16399" name="Text Box 15"/>
          <p:cNvSpPr txBox="1">
            <a:spLocks noChangeArrowheads="1"/>
          </p:cNvSpPr>
          <p:nvPr/>
        </p:nvSpPr>
        <p:spPr bwMode="auto">
          <a:xfrm>
            <a:off x="152400" y="2438400"/>
            <a:ext cx="1600200" cy="19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700" dirty="0"/>
              <a:t>View photos of </a:t>
            </a:r>
            <a:r>
              <a:rPr lang="en-US" sz="700" dirty="0" smtClean="0"/>
              <a:t>Philip </a:t>
            </a:r>
            <a:r>
              <a:rPr lang="en-US" sz="700" dirty="0" smtClean="0"/>
              <a:t>(</a:t>
            </a:r>
            <a:r>
              <a:rPr lang="en-US" sz="700" dirty="0" smtClean="0"/>
              <a:t>7</a:t>
            </a:r>
            <a:r>
              <a:rPr lang="en-US" sz="700" dirty="0" smtClean="0"/>
              <a:t>)</a:t>
            </a:r>
            <a:endParaRPr lang="en-US" sz="700" dirty="0"/>
          </a:p>
        </p:txBody>
      </p:sp>
      <p:sp>
        <p:nvSpPr>
          <p:cNvPr id="16400" name="Line 16"/>
          <p:cNvSpPr>
            <a:spLocks noChangeShapeType="1"/>
          </p:cNvSpPr>
          <p:nvPr/>
        </p:nvSpPr>
        <p:spPr bwMode="auto">
          <a:xfrm>
            <a:off x="152400" y="2667000"/>
            <a:ext cx="16002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16401" name="Text Box 17"/>
          <p:cNvSpPr txBox="1">
            <a:spLocks noChangeArrowheads="1"/>
          </p:cNvSpPr>
          <p:nvPr/>
        </p:nvSpPr>
        <p:spPr bwMode="auto">
          <a:xfrm>
            <a:off x="152400" y="2667000"/>
            <a:ext cx="1600200" cy="19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700" dirty="0"/>
              <a:t>Send </a:t>
            </a:r>
            <a:r>
              <a:rPr lang="en-US" sz="700" dirty="0" smtClean="0"/>
              <a:t>Philip </a:t>
            </a:r>
            <a:r>
              <a:rPr lang="en-US" sz="700" dirty="0"/>
              <a:t>a message</a:t>
            </a:r>
          </a:p>
        </p:txBody>
      </p:sp>
      <p:sp>
        <p:nvSpPr>
          <p:cNvPr id="16402" name="Text Box 18"/>
          <p:cNvSpPr txBox="1">
            <a:spLocks noChangeArrowheads="1"/>
          </p:cNvSpPr>
          <p:nvPr/>
        </p:nvSpPr>
        <p:spPr bwMode="auto">
          <a:xfrm>
            <a:off x="152400" y="2895600"/>
            <a:ext cx="1600200" cy="19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700" dirty="0"/>
              <a:t>Poke message</a:t>
            </a:r>
          </a:p>
        </p:txBody>
      </p:sp>
      <p:sp>
        <p:nvSpPr>
          <p:cNvPr id="16403" name="Line 19"/>
          <p:cNvSpPr>
            <a:spLocks noChangeShapeType="1"/>
          </p:cNvSpPr>
          <p:nvPr/>
        </p:nvSpPr>
        <p:spPr bwMode="auto">
          <a:xfrm>
            <a:off x="152400" y="2895600"/>
            <a:ext cx="16002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16404" name="Line 20"/>
          <p:cNvSpPr>
            <a:spLocks noChangeShapeType="1"/>
          </p:cNvSpPr>
          <p:nvPr/>
        </p:nvSpPr>
        <p:spPr bwMode="auto">
          <a:xfrm>
            <a:off x="152400" y="3124200"/>
            <a:ext cx="16002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16405" name="Text Box 21">
            <a:hlinkClick r:id="rId3" action="ppaction://hlinksldjump"/>
          </p:cNvPr>
          <p:cNvSpPr txBox="1">
            <a:spLocks noChangeArrowheads="1"/>
          </p:cNvSpPr>
          <p:nvPr/>
        </p:nvSpPr>
        <p:spPr bwMode="auto">
          <a:xfrm>
            <a:off x="2057400" y="1143000"/>
            <a:ext cx="838200" cy="244475"/>
          </a:xfrm>
          <a:prstGeom prst="rect">
            <a:avLst/>
          </a:prstGeom>
          <a:solidFill>
            <a:srgbClr val="D9DCE7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" b="1" dirty="0">
                <a:solidFill>
                  <a:schemeClr val="accent2"/>
                </a:solidFill>
              </a:rPr>
              <a:t>Wall</a:t>
            </a:r>
          </a:p>
        </p:txBody>
      </p:sp>
      <p:sp>
        <p:nvSpPr>
          <p:cNvPr id="16406" name="Text Box 22"/>
          <p:cNvSpPr txBox="1">
            <a:spLocks noChangeArrowheads="1"/>
          </p:cNvSpPr>
          <p:nvPr/>
        </p:nvSpPr>
        <p:spPr bwMode="auto">
          <a:xfrm>
            <a:off x="2895600" y="1143000"/>
            <a:ext cx="762000" cy="2540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" dirty="0">
                <a:solidFill>
                  <a:srgbClr val="3333CC"/>
                </a:solidFill>
              </a:rPr>
              <a:t>Info</a:t>
            </a:r>
          </a:p>
        </p:txBody>
      </p:sp>
      <p:sp>
        <p:nvSpPr>
          <p:cNvPr id="16407" name="Text Box 23">
            <a:hlinkClick r:id="rId4" action="ppaction://hlinksldjump"/>
          </p:cNvPr>
          <p:cNvSpPr txBox="1">
            <a:spLocks noChangeArrowheads="1"/>
          </p:cNvSpPr>
          <p:nvPr/>
        </p:nvSpPr>
        <p:spPr bwMode="auto">
          <a:xfrm>
            <a:off x="3657600" y="1143000"/>
            <a:ext cx="762000" cy="254000"/>
          </a:xfrm>
          <a:prstGeom prst="rect">
            <a:avLst/>
          </a:prstGeom>
          <a:solidFill>
            <a:srgbClr val="D9DCE7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" b="1" dirty="0">
                <a:solidFill>
                  <a:srgbClr val="3333CC"/>
                </a:solidFill>
              </a:rPr>
              <a:t>Photos</a:t>
            </a:r>
          </a:p>
        </p:txBody>
      </p:sp>
      <p:sp>
        <p:nvSpPr>
          <p:cNvPr id="16408" name="Text Box 24"/>
          <p:cNvSpPr txBox="1">
            <a:spLocks noChangeArrowheads="1"/>
          </p:cNvSpPr>
          <p:nvPr/>
        </p:nvSpPr>
        <p:spPr bwMode="auto">
          <a:xfrm>
            <a:off x="4419600" y="1143000"/>
            <a:ext cx="762000" cy="254000"/>
          </a:xfrm>
          <a:prstGeom prst="rect">
            <a:avLst/>
          </a:prstGeom>
          <a:solidFill>
            <a:srgbClr val="D9DCE7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" b="1" dirty="0">
                <a:solidFill>
                  <a:srgbClr val="3333CC"/>
                </a:solidFill>
              </a:rPr>
              <a:t>Boxes</a:t>
            </a:r>
          </a:p>
        </p:txBody>
      </p:sp>
      <p:sp>
        <p:nvSpPr>
          <p:cNvPr id="16409" name="Text Box 25"/>
          <p:cNvSpPr txBox="1">
            <a:spLocks noChangeArrowheads="1"/>
          </p:cNvSpPr>
          <p:nvPr/>
        </p:nvSpPr>
        <p:spPr bwMode="auto">
          <a:xfrm>
            <a:off x="2133600" y="1600200"/>
            <a:ext cx="1676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sz="1400" dirty="0"/>
          </a:p>
        </p:txBody>
      </p:sp>
      <p:sp>
        <p:nvSpPr>
          <p:cNvPr id="16410" name="Text Box 26"/>
          <p:cNvSpPr txBox="1">
            <a:spLocks noChangeArrowheads="1"/>
          </p:cNvSpPr>
          <p:nvPr/>
        </p:nvSpPr>
        <p:spPr bwMode="auto">
          <a:xfrm>
            <a:off x="2133600" y="1905000"/>
            <a:ext cx="4953000" cy="27463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sz="1200" dirty="0"/>
          </a:p>
        </p:txBody>
      </p:sp>
      <p:sp>
        <p:nvSpPr>
          <p:cNvPr id="16411" name="Text Box 27"/>
          <p:cNvSpPr txBox="1">
            <a:spLocks noChangeArrowheads="1"/>
          </p:cNvSpPr>
          <p:nvPr/>
        </p:nvSpPr>
        <p:spPr bwMode="auto">
          <a:xfrm>
            <a:off x="2133600" y="1600200"/>
            <a:ext cx="12192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900" b="1" dirty="0"/>
              <a:t>Basic Information</a:t>
            </a:r>
          </a:p>
        </p:txBody>
      </p:sp>
      <p:sp>
        <p:nvSpPr>
          <p:cNvPr id="16412" name="Text Box 28"/>
          <p:cNvSpPr txBox="1">
            <a:spLocks noChangeArrowheads="1"/>
          </p:cNvSpPr>
          <p:nvPr/>
        </p:nvSpPr>
        <p:spPr bwMode="auto">
          <a:xfrm>
            <a:off x="152400" y="3276600"/>
            <a:ext cx="1600200" cy="228600"/>
          </a:xfrm>
          <a:prstGeom prst="rect">
            <a:avLst/>
          </a:prstGeom>
          <a:solidFill>
            <a:srgbClr val="EAECF2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900" dirty="0"/>
              <a:t>Information</a:t>
            </a:r>
          </a:p>
        </p:txBody>
      </p:sp>
      <p:sp>
        <p:nvSpPr>
          <p:cNvPr id="16413" name="Line 29"/>
          <p:cNvSpPr>
            <a:spLocks noChangeShapeType="1"/>
          </p:cNvSpPr>
          <p:nvPr/>
        </p:nvSpPr>
        <p:spPr bwMode="auto">
          <a:xfrm>
            <a:off x="152400" y="3276600"/>
            <a:ext cx="16002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16414" name="Text Box 30"/>
          <p:cNvSpPr txBox="1">
            <a:spLocks noChangeArrowheads="1"/>
          </p:cNvSpPr>
          <p:nvPr/>
        </p:nvSpPr>
        <p:spPr bwMode="auto">
          <a:xfrm>
            <a:off x="152400" y="3581400"/>
            <a:ext cx="1600200" cy="126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>
                <a:solidFill>
                  <a:srgbClr val="959EBD"/>
                </a:solidFill>
              </a:rPr>
              <a:t>Networks</a:t>
            </a:r>
            <a:r>
              <a:rPr lang="en-US" sz="800" dirty="0">
                <a:solidFill>
                  <a:srgbClr val="D9DCE7"/>
                </a:solidFill>
              </a:rPr>
              <a:t>: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 smtClean="0"/>
              <a:t>Stanford University</a:t>
            </a:r>
            <a:endParaRPr lang="en-US" sz="800" dirty="0"/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>
                <a:solidFill>
                  <a:srgbClr val="959EBD"/>
                </a:solidFill>
              </a:rPr>
              <a:t>Birthday: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 smtClean="0"/>
              <a:t>March 23, 1933</a:t>
            </a:r>
            <a:endParaRPr lang="en-US" sz="800" dirty="0"/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>
                <a:solidFill>
                  <a:srgbClr val="959EBD"/>
                </a:solidFill>
              </a:rPr>
              <a:t>Political: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 smtClean="0"/>
              <a:t>None</a:t>
            </a:r>
            <a:endParaRPr lang="en-US" sz="800" dirty="0"/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>
                <a:solidFill>
                  <a:srgbClr val="959EBD"/>
                </a:solidFill>
              </a:rPr>
              <a:t>Religion: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 smtClean="0"/>
              <a:t>None</a:t>
            </a:r>
            <a:endParaRPr lang="en-US" sz="800" dirty="0"/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>
                <a:solidFill>
                  <a:srgbClr val="959EBD"/>
                </a:solidFill>
              </a:rPr>
              <a:t>Hometown: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 smtClean="0"/>
              <a:t>New York City, NY</a:t>
            </a:r>
            <a:endParaRPr lang="en-US" sz="800" dirty="0"/>
          </a:p>
        </p:txBody>
      </p:sp>
      <p:sp>
        <p:nvSpPr>
          <p:cNvPr id="16415" name="Line 31"/>
          <p:cNvSpPr>
            <a:spLocks noChangeShapeType="1"/>
          </p:cNvSpPr>
          <p:nvPr/>
        </p:nvSpPr>
        <p:spPr bwMode="auto">
          <a:xfrm>
            <a:off x="152400" y="4876800"/>
            <a:ext cx="16002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16416" name="Text Box 32"/>
          <p:cNvSpPr txBox="1">
            <a:spLocks noChangeArrowheads="1"/>
          </p:cNvSpPr>
          <p:nvPr/>
        </p:nvSpPr>
        <p:spPr bwMode="auto">
          <a:xfrm>
            <a:off x="152400" y="4876800"/>
            <a:ext cx="1600200" cy="228600"/>
          </a:xfrm>
          <a:prstGeom prst="rect">
            <a:avLst/>
          </a:prstGeom>
          <a:solidFill>
            <a:srgbClr val="EAECF2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900" dirty="0"/>
              <a:t>Photos</a:t>
            </a:r>
          </a:p>
        </p:txBody>
      </p:sp>
      <p:sp>
        <p:nvSpPr>
          <p:cNvPr id="16417" name="Line 33"/>
          <p:cNvSpPr>
            <a:spLocks noChangeShapeType="1"/>
          </p:cNvSpPr>
          <p:nvPr/>
        </p:nvSpPr>
        <p:spPr bwMode="auto">
          <a:xfrm>
            <a:off x="3200400" y="1752600"/>
            <a:ext cx="32004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16418" name="Text Box 34"/>
          <p:cNvSpPr txBox="1">
            <a:spLocks noChangeArrowheads="1"/>
          </p:cNvSpPr>
          <p:nvPr/>
        </p:nvSpPr>
        <p:spPr bwMode="auto">
          <a:xfrm>
            <a:off x="2133600" y="1905000"/>
            <a:ext cx="3124200" cy="896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>
                <a:solidFill>
                  <a:srgbClr val="959EBD"/>
                </a:solidFill>
              </a:rPr>
              <a:t>Networks:</a:t>
            </a:r>
            <a:r>
              <a:rPr lang="en-US" sz="800" dirty="0"/>
              <a:t>         	          </a:t>
            </a:r>
            <a:r>
              <a:rPr lang="en-US" sz="800" dirty="0" smtClean="0"/>
              <a:t>Stanford University</a:t>
            </a:r>
            <a:endParaRPr lang="en-US" sz="800" dirty="0"/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>
                <a:solidFill>
                  <a:srgbClr val="959EBD"/>
                </a:solidFill>
              </a:rPr>
              <a:t>Sex:</a:t>
            </a:r>
            <a:r>
              <a:rPr lang="en-US" sz="800" dirty="0"/>
              <a:t>                  	          Male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>
                <a:solidFill>
                  <a:srgbClr val="959EBD"/>
                </a:solidFill>
              </a:rPr>
              <a:t>Birthday:</a:t>
            </a:r>
            <a:r>
              <a:rPr lang="en-US" sz="800" dirty="0"/>
              <a:t>           	          </a:t>
            </a:r>
            <a:r>
              <a:rPr lang="en-US" sz="800" dirty="0" smtClean="0"/>
              <a:t>March 23, 1933</a:t>
            </a:r>
            <a:endParaRPr lang="en-US" sz="800" dirty="0"/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>
                <a:solidFill>
                  <a:srgbClr val="959EBD"/>
                </a:solidFill>
              </a:rPr>
              <a:t>Hometown:</a:t>
            </a:r>
            <a:r>
              <a:rPr lang="en-US" sz="800" dirty="0"/>
              <a:t>       	          </a:t>
            </a:r>
            <a:r>
              <a:rPr lang="en-US" sz="800" dirty="0" smtClean="0"/>
              <a:t>New York City, NY</a:t>
            </a:r>
            <a:endParaRPr lang="en-US" sz="800" dirty="0"/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>
                <a:solidFill>
                  <a:srgbClr val="959EBD"/>
                </a:solidFill>
              </a:rPr>
              <a:t>Relationship Status:</a:t>
            </a:r>
            <a:r>
              <a:rPr lang="en-US" sz="800" dirty="0"/>
              <a:t>          Married to </a:t>
            </a:r>
            <a:r>
              <a:rPr lang="en-US" sz="800" dirty="0" smtClean="0">
                <a:solidFill>
                  <a:schemeClr val="accent2"/>
                </a:solidFill>
              </a:rPr>
              <a:t>Christina Maslach</a:t>
            </a:r>
            <a:endParaRPr lang="en-US" sz="800" dirty="0">
              <a:solidFill>
                <a:schemeClr val="accent2"/>
              </a:solidFill>
            </a:endParaRP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>
                <a:solidFill>
                  <a:srgbClr val="959EBD"/>
                </a:solidFill>
              </a:rPr>
              <a:t>Political Views:</a:t>
            </a:r>
            <a:r>
              <a:rPr lang="en-US" sz="800" dirty="0"/>
              <a:t>	          </a:t>
            </a:r>
            <a:r>
              <a:rPr lang="en-US" sz="800" dirty="0" smtClean="0"/>
              <a:t>None</a:t>
            </a:r>
            <a:endParaRPr lang="en-US" sz="800" dirty="0"/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>
                <a:solidFill>
                  <a:srgbClr val="959EBD"/>
                </a:solidFill>
              </a:rPr>
              <a:t>Religious Views:</a:t>
            </a:r>
            <a:r>
              <a:rPr lang="en-US" sz="800" dirty="0"/>
              <a:t>                </a:t>
            </a:r>
            <a:r>
              <a:rPr lang="en-US" sz="800" dirty="0" smtClean="0"/>
              <a:t>None</a:t>
            </a:r>
            <a:endParaRPr lang="en-US" sz="800" dirty="0"/>
          </a:p>
        </p:txBody>
      </p:sp>
      <p:sp>
        <p:nvSpPr>
          <p:cNvPr id="16419" name="Text Box 35"/>
          <p:cNvSpPr txBox="1">
            <a:spLocks noChangeArrowheads="1"/>
          </p:cNvSpPr>
          <p:nvPr/>
        </p:nvSpPr>
        <p:spPr bwMode="auto">
          <a:xfrm>
            <a:off x="1828800" y="3200400"/>
            <a:ext cx="6096000" cy="11387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800" dirty="0">
                <a:solidFill>
                  <a:srgbClr val="959EBD"/>
                </a:solidFill>
              </a:rPr>
              <a:t>Activities:</a:t>
            </a:r>
            <a:r>
              <a:rPr lang="en-US" sz="800" dirty="0"/>
              <a:t>         	          </a:t>
            </a:r>
            <a:r>
              <a:rPr lang="en-US" sz="800" dirty="0" smtClean="0"/>
              <a:t>Experimenting, Psychoanalyzing, Teaching, </a:t>
            </a:r>
            <a:endParaRPr lang="en-US" sz="800" dirty="0"/>
          </a:p>
          <a:p>
            <a:pPr>
              <a:spcBef>
                <a:spcPct val="50000"/>
              </a:spcBef>
            </a:pPr>
            <a:r>
              <a:rPr lang="en-US" sz="800" dirty="0">
                <a:solidFill>
                  <a:srgbClr val="959EBD"/>
                </a:solidFill>
              </a:rPr>
              <a:t>Interests:</a:t>
            </a:r>
            <a:r>
              <a:rPr lang="en-US" sz="800" dirty="0"/>
              <a:t>                           </a:t>
            </a:r>
            <a:r>
              <a:rPr lang="en-US" sz="800" dirty="0" smtClean="0"/>
              <a:t>Shyness, Cult Behavior, Mind Control, Prison Behavior</a:t>
            </a:r>
            <a:endParaRPr lang="en-US" sz="800" dirty="0"/>
          </a:p>
          <a:p>
            <a:pPr>
              <a:spcBef>
                <a:spcPct val="50000"/>
              </a:spcBef>
            </a:pPr>
            <a:r>
              <a:rPr lang="en-US" sz="800" dirty="0">
                <a:solidFill>
                  <a:srgbClr val="959EBD"/>
                </a:solidFill>
              </a:rPr>
              <a:t>Favorite Music:</a:t>
            </a:r>
            <a:r>
              <a:rPr lang="en-US" sz="800" dirty="0"/>
              <a:t>                  </a:t>
            </a:r>
            <a:r>
              <a:rPr lang="en-US" sz="800" dirty="0" smtClean="0"/>
              <a:t>Elvis Presley, </a:t>
            </a:r>
            <a:r>
              <a:rPr lang="en-US" sz="800" dirty="0"/>
              <a:t>Dean Martin, </a:t>
            </a:r>
            <a:r>
              <a:rPr lang="en-US" sz="800" dirty="0" smtClean="0"/>
              <a:t>Bing Crosby</a:t>
            </a:r>
            <a:endParaRPr lang="en-US" sz="800" dirty="0"/>
          </a:p>
          <a:p>
            <a:pPr>
              <a:spcBef>
                <a:spcPct val="50000"/>
              </a:spcBef>
            </a:pPr>
            <a:r>
              <a:rPr lang="en-US" sz="800" dirty="0">
                <a:solidFill>
                  <a:srgbClr val="959EBD"/>
                </a:solidFill>
              </a:rPr>
              <a:t>Favorite Movies:</a:t>
            </a:r>
            <a:r>
              <a:rPr lang="en-US" sz="800" dirty="0"/>
              <a:t>                </a:t>
            </a:r>
            <a:r>
              <a:rPr lang="en-US" sz="800" dirty="0" smtClean="0"/>
              <a:t>Inception, The Cell, Silence of the Lambs</a:t>
            </a:r>
            <a:endParaRPr lang="en-US" sz="800" dirty="0"/>
          </a:p>
          <a:p>
            <a:pPr>
              <a:spcBef>
                <a:spcPct val="50000"/>
              </a:spcBef>
            </a:pPr>
            <a:r>
              <a:rPr lang="en-US" sz="800" dirty="0">
                <a:solidFill>
                  <a:srgbClr val="959EBD"/>
                </a:solidFill>
              </a:rPr>
              <a:t>Favorite TV Shows:	          </a:t>
            </a:r>
            <a:r>
              <a:rPr lang="en-US" sz="800" dirty="0" smtClean="0"/>
              <a:t>Discovering </a:t>
            </a:r>
            <a:r>
              <a:rPr lang="en-US" sz="800" dirty="0" smtClean="0"/>
              <a:t>Psychology, </a:t>
            </a:r>
            <a:r>
              <a:rPr lang="en-US" sz="800" dirty="0"/>
              <a:t>The Frank Sinatra Show, To Tell the Truth</a:t>
            </a:r>
            <a:endParaRPr lang="en-US" sz="800" dirty="0">
              <a:solidFill>
                <a:schemeClr val="accent2"/>
              </a:solidFill>
            </a:endParaRPr>
          </a:p>
          <a:p>
            <a:pPr>
              <a:spcBef>
                <a:spcPct val="50000"/>
              </a:spcBef>
            </a:pPr>
            <a:r>
              <a:rPr lang="en-US" sz="800" dirty="0">
                <a:solidFill>
                  <a:srgbClr val="959EBD"/>
                </a:solidFill>
              </a:rPr>
              <a:t>Favorite Books:</a:t>
            </a:r>
            <a:r>
              <a:rPr lang="en-US" sz="800" dirty="0"/>
              <a:t>	          </a:t>
            </a:r>
            <a:r>
              <a:rPr lang="en-US" sz="800" dirty="0" smtClean="0"/>
              <a:t>The Time Paradox, The Lucifer Effect, Psychology and Life</a:t>
            </a:r>
            <a:endParaRPr lang="en-US" sz="800" dirty="0"/>
          </a:p>
        </p:txBody>
      </p:sp>
      <p:sp>
        <p:nvSpPr>
          <p:cNvPr id="16421" name="Text Box 37"/>
          <p:cNvSpPr txBox="1">
            <a:spLocks noChangeArrowheads="1"/>
          </p:cNvSpPr>
          <p:nvPr/>
        </p:nvSpPr>
        <p:spPr bwMode="auto">
          <a:xfrm>
            <a:off x="838200" y="5486400"/>
            <a:ext cx="838200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85000"/>
              </a:lnSpc>
              <a:spcBef>
                <a:spcPct val="50000"/>
              </a:spcBef>
            </a:pPr>
            <a:r>
              <a:rPr lang="en-US" sz="800" dirty="0">
                <a:solidFill>
                  <a:schemeClr val="accent2"/>
                </a:solidFill>
              </a:rPr>
              <a:t>The Family</a:t>
            </a:r>
          </a:p>
          <a:p>
            <a:pPr>
              <a:lnSpc>
                <a:spcPct val="85000"/>
              </a:lnSpc>
              <a:spcBef>
                <a:spcPct val="50000"/>
              </a:spcBef>
            </a:pPr>
            <a:r>
              <a:rPr lang="en-US" sz="800" dirty="0"/>
              <a:t>Updated last Tuesday</a:t>
            </a:r>
          </a:p>
        </p:txBody>
      </p:sp>
      <p:sp>
        <p:nvSpPr>
          <p:cNvPr id="16422" name="Text Box 38"/>
          <p:cNvSpPr txBox="1">
            <a:spLocks noChangeArrowheads="1"/>
          </p:cNvSpPr>
          <p:nvPr/>
        </p:nvSpPr>
        <p:spPr bwMode="auto">
          <a:xfrm>
            <a:off x="152400" y="5105400"/>
            <a:ext cx="838200" cy="19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700" dirty="0"/>
              <a:t>2 Albums</a:t>
            </a:r>
          </a:p>
        </p:txBody>
      </p:sp>
      <p:sp>
        <p:nvSpPr>
          <p:cNvPr id="16424" name="Text Box 40"/>
          <p:cNvSpPr txBox="1">
            <a:spLocks noChangeArrowheads="1"/>
          </p:cNvSpPr>
          <p:nvPr/>
        </p:nvSpPr>
        <p:spPr bwMode="auto">
          <a:xfrm>
            <a:off x="838200" y="6172200"/>
            <a:ext cx="838200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85000"/>
              </a:lnSpc>
              <a:spcBef>
                <a:spcPct val="50000"/>
              </a:spcBef>
            </a:pPr>
            <a:r>
              <a:rPr lang="en-US" sz="800" dirty="0" smtClean="0">
                <a:solidFill>
                  <a:schemeClr val="accent2"/>
                </a:solidFill>
              </a:rPr>
              <a:t>Speaking</a:t>
            </a:r>
            <a:endParaRPr lang="en-US" sz="800" dirty="0">
              <a:solidFill>
                <a:schemeClr val="accent2"/>
              </a:solidFill>
            </a:endParaRPr>
          </a:p>
          <a:p>
            <a:pPr>
              <a:lnSpc>
                <a:spcPct val="85000"/>
              </a:lnSpc>
              <a:spcBef>
                <a:spcPct val="50000"/>
              </a:spcBef>
            </a:pPr>
            <a:r>
              <a:rPr lang="en-US" sz="800" dirty="0"/>
              <a:t>Updated two months ago</a:t>
            </a:r>
          </a:p>
        </p:txBody>
      </p:sp>
      <p:sp>
        <p:nvSpPr>
          <p:cNvPr id="16425" name="Text Box 41"/>
          <p:cNvSpPr txBox="1">
            <a:spLocks noChangeArrowheads="1"/>
          </p:cNvSpPr>
          <p:nvPr/>
        </p:nvSpPr>
        <p:spPr bwMode="auto">
          <a:xfrm>
            <a:off x="2133600" y="4800600"/>
            <a:ext cx="1447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900" b="1" dirty="0"/>
              <a:t>Contact Information</a:t>
            </a:r>
          </a:p>
        </p:txBody>
      </p:sp>
      <p:sp>
        <p:nvSpPr>
          <p:cNvPr id="16426" name="Line 42"/>
          <p:cNvSpPr>
            <a:spLocks noChangeShapeType="1"/>
          </p:cNvSpPr>
          <p:nvPr/>
        </p:nvSpPr>
        <p:spPr bwMode="auto">
          <a:xfrm>
            <a:off x="3276600" y="4953000"/>
            <a:ext cx="32004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16427" name="Text Box 43"/>
          <p:cNvSpPr txBox="1">
            <a:spLocks noChangeArrowheads="1"/>
          </p:cNvSpPr>
          <p:nvPr/>
        </p:nvSpPr>
        <p:spPr bwMode="auto">
          <a:xfrm>
            <a:off x="2133600" y="5105400"/>
            <a:ext cx="4267200" cy="398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800" dirty="0">
                <a:solidFill>
                  <a:srgbClr val="959EBD"/>
                </a:solidFill>
              </a:rPr>
              <a:t>Address:	         </a:t>
            </a:r>
            <a:r>
              <a:rPr lang="en-US" sz="800" dirty="0" smtClean="0"/>
              <a:t>643 College Avenue, Stanford, CA 94305</a:t>
            </a:r>
            <a:endParaRPr lang="en-US" sz="800" dirty="0"/>
          </a:p>
          <a:p>
            <a:pPr>
              <a:spcBef>
                <a:spcPct val="50000"/>
              </a:spcBef>
            </a:pPr>
            <a:r>
              <a:rPr lang="en-US" sz="800" dirty="0">
                <a:solidFill>
                  <a:srgbClr val="959EBD"/>
                </a:solidFill>
              </a:rPr>
              <a:t>Phone Number:	</a:t>
            </a:r>
            <a:r>
              <a:rPr lang="en-US" sz="800" dirty="0"/>
              <a:t>         </a:t>
            </a:r>
            <a:r>
              <a:rPr lang="en-US" sz="800" dirty="0" smtClean="0"/>
              <a:t>(650) 723-7498</a:t>
            </a:r>
            <a:endParaRPr lang="en-US" sz="800" dirty="0"/>
          </a:p>
        </p:txBody>
      </p:sp>
      <p:grpSp>
        <p:nvGrpSpPr>
          <p:cNvPr id="16428" name="Group 44"/>
          <p:cNvGrpSpPr>
            <a:grpSpLocks/>
          </p:cNvGrpSpPr>
          <p:nvPr/>
        </p:nvGrpSpPr>
        <p:grpSpPr bwMode="auto">
          <a:xfrm>
            <a:off x="0" y="0"/>
            <a:ext cx="9144000" cy="381000"/>
            <a:chOff x="0" y="0"/>
            <a:chExt cx="5760" cy="240"/>
          </a:xfrm>
        </p:grpSpPr>
        <p:sp>
          <p:nvSpPr>
            <p:cNvPr id="16429" name="Rectangle 11"/>
            <p:cNvSpPr>
              <a:spLocks noChangeArrowheads="1"/>
            </p:cNvSpPr>
            <p:nvPr/>
          </p:nvSpPr>
          <p:spPr bwMode="auto">
            <a:xfrm>
              <a:off x="0" y="0"/>
              <a:ext cx="4032" cy="24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pic>
          <p:nvPicPr>
            <p:cNvPr id="16430" name="Picture 46" descr="fb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0" y="0"/>
              <a:ext cx="3216" cy="224"/>
            </a:xfrm>
            <a:prstGeom prst="rect">
              <a:avLst/>
            </a:prstGeom>
            <a:noFill/>
          </p:spPr>
        </p:pic>
        <p:sp>
          <p:nvSpPr>
            <p:cNvPr id="16431" name="Rectangle 5"/>
            <p:cNvSpPr>
              <a:spLocks noChangeArrowheads="1"/>
            </p:cNvSpPr>
            <p:nvPr/>
          </p:nvSpPr>
          <p:spPr bwMode="auto">
            <a:xfrm>
              <a:off x="3744" y="0"/>
              <a:ext cx="2016" cy="24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r>
                <a:rPr lang="en-US" sz="1200" b="1" dirty="0">
                  <a:solidFill>
                    <a:schemeClr val="bg1"/>
                  </a:solidFill>
                </a:rPr>
                <a:t>Home    Profile      Account</a:t>
              </a:r>
            </a:p>
          </p:txBody>
        </p:sp>
      </p:grpSp>
      <p:pic>
        <p:nvPicPr>
          <p:cNvPr id="4098" name="Picture 2" descr="http://t3.gstatic.com/images?q=tbn:ANd9GcRAMpgqbmmhdArkVkUKxQ_mcvOVSEkYsQHxosrkraT1canoJxwc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52400" y="533400"/>
            <a:ext cx="1447800" cy="1828801"/>
          </a:xfrm>
          <a:prstGeom prst="rect">
            <a:avLst/>
          </a:prstGeom>
          <a:noFill/>
        </p:spPr>
      </p:pic>
      <p:pic>
        <p:nvPicPr>
          <p:cNvPr id="49" name="Picture 28" descr="http://t3.gstatic.com/images?q=tbn:ANd9GcQMJZLJJGb__OGUuNUVtBP6kAdBEtpFLZ04UFNDCkRJ8hc4Eg6MxQ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52400" y="5257800"/>
            <a:ext cx="685800" cy="685800"/>
          </a:xfrm>
          <a:prstGeom prst="rect">
            <a:avLst/>
          </a:prstGeom>
          <a:noFill/>
        </p:spPr>
      </p:pic>
      <p:pic>
        <p:nvPicPr>
          <p:cNvPr id="50" name="Picture 30" descr="http://t1.gstatic.com/images?q=tbn:ANd9GcS4ByLli1S7Mdom5_eOeleG6NhVQcmTdNNRAuHFmBxkYm9e4QPvnw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152400" y="6019800"/>
            <a:ext cx="685800" cy="685800"/>
          </a:xfrm>
          <a:prstGeom prst="rect">
            <a:avLst/>
          </a:prstGeom>
          <a:noFill/>
        </p:spPr>
      </p:pic>
      <p:sp>
        <p:nvSpPr>
          <p:cNvPr id="2" name="AutoShape 2" descr="data:image/jpg;base64,/9j/4AAQSkZJRgABAQAAAQABAAD/2wBDAAkGBwgHBgkIBwgKCgkLDRYPDQwMDRsUFRAWIB0iIiAdHx8kKDQsJCYxJx8fLT0tMTU3Ojo6Iys/RD84QzQ5Ojf/2wBDAQoKCg0MDRoPDxo3JR8lNzc3Nzc3Nzc3Nzc3Nzc3Nzc3Nzc3Nzc3Nzc3Nzc3Nzc3Nzc3Nzc3Nzc3Nzc3Nzc3Nzf/wAARCADHAIwDASIAAhEBAxEB/8QAHAAAAQUBAQEAAAAAAAAAAAAAAwIEBQYHAQAI/8QAQRAAAgEDAgQDBQUGBQEJAAAAAQIDAAQRBSEGEjFBE1FhInGBkbEHFDKh8BUjQmLB4RYzUqLRFyQ0U2Nyc4LC8f/EABkBAAMBAQEAAAAAAAAAAAAAAAECAwQABf/EACIRAAICAgIDAQEBAQAAAAAAAAABAhEDIRIxBCJBEzJCcf/aAAwDAQACEQMRAD8AzCXKtgjB8qQGpxPEznnxTcjBxTokdQ+2KMOtBT8Yo461zGR6lKK51pQFAY7jalynFvF8frSe1LkIEMPuJ/OuZxHE5JroNPMKesanPnXDFA3VCPcaNgoaDNKDYpx91hPSRl94zSDaE/hmQ79ziuCIZ1P4Rg1xSc704+43GBhFb/0sDQ2triM+1DIPhQOo4aIMFlB8xSOVv4gR76VH/mrnzFE4nIyvi3IG2IP/ALCl2bKIfaBJLE7U3iP724PnGB/uz/Si24xCnupWOmQ1u6vG0ZzknY+VNpV5ZGHlS4nCMGYZ9KTM/iSFsYFNRAQv480agr+KiZ3ojIKtKAzQ0J5sUUbGgE8RsaXIpaGLGenl60lyApJOKCbliqqDgLXUEMijdWcKexNKhsbmYN4A5yATgda7pVsLy6CuAVHtHm2GPU/Gpa/1iW3kubGIJzRuI1kQAEAHffv0pZOnoKoFDwnrkkUbx2ch8QZUY3+VMb/SdU0tC99YXESZxztGeX51ZdN1y9hKl7+VpH9pwFLnI6dsfWrvw/xBFrC/dLuHnZ1Kt45BV/eCNxWaeacO1oooKRjsMwPTY5pzDcOXChiB55qxfaDwY2hT/tHS4mOmuw50ySbdz2PcqT0Pwqo27/izsc+dWjKM4qSFacXTJYSljvhh/MAa4yQk8xhTmHcbU1gbESkdaKGcjcCmOuxUC8q3BBz+EY+dPLcBYUyd8Z6U2g/yrhv5lH5U7AIAGSNtq5s5IqrnekdKIelJ7VQgjq0rvSUFLA3rhhaDejL50NBSmJQZHSgEb3EvOcDYDtQhzE7UonJNP9NgRzzMM8vau6RyVs5Z+P4MiRjZ9iabTI6P7Slf61ZoIsAkYx60VLOC6LFwmAME5qX6FvybREaC7NOqRShWyMqJMfo1p+nQyBo3WOLxAF5nljBf3gjH0+NUiHh9XfxIgeVG/GFJUe+tM0VI7uA26F4gMPEwODGR1Uemdx6GsvkyTWikMcl2ONTtjrelyWrxtiRDGc7c2R+XnWDNbtb3EkMvMsiOVcHrkHBresyR+MsjBZxGxJX2Q4AyGAPQg4zjzrE+Irpp9fvriSPBklLeyNqHht218BmqrARjlIHbsKONhTdJ1HVwPhRlbmGzAj31uohY5td4ZR5yD6U8JUYDdQKZ2IJjP/un+lPmAJORSspF6Kia4a6aSaqZhcZ3peKElLzXMYNGB60qXeM4ocVG2NCxqGIyW291Smlg8jsdlG1Nri28OGOWN+YsMlcYxUjpEDypDGQMMxJpZPQ0FslEZECAAsTt1qY0qEM8mJhFyAk86gqds9zvUBfXFhEOV4Q4XK87kjceWKVa3lnHGAiMmdssxJrNKLaNUZJOmXPhe0Se4a3Zrd2OWAMQDbdMd/hmrxaWQtLlFVCECcuy4HpWTa/GukvZzskxuLmBZoirFeUe+rTwBxBPqfNa3GoclzDsYZjzFx23wMeVZMsH/RXn/kcceXDw6jYsjLGpEkUjHO/MP/yqhxTw0NNt5NSwrWk7Itu6yZPMRkt06bHFaZxZYfeLVQIUmaQjmjY8pwOuD8qpXEl3cWHDSaUiu8TsVzIvOYx0wCB0p8MmmoojOKeyhpDG49pFJPmN6V9yjxlQVPoaeRQDuCD5Eb0Ywcy4BxW+zNQ0tQY8LtgHNOGkHMd8V7wGHQjahvHJzbcvzrglaNJrprlVRA6tdpI60oHeuYwWMmijpQUoooUEcycjaeRyYZSVLA9u1SWjqRbqyk55diKiBL4cMyg7SDqamOHnzbpvnAqU9ItB3IdXFis8HI8PfmUk9/Ooe8s5LX/MbPf3VbuXxFG+cdqhdbELSIJX5UXGUXqSTioxlsvPGqNV1HQbLijgvThdYjmSBGhlX+FsAEe40P7PdNsbFbhRA6XmeSd2YNz47g9xQ9IvZbXhC0XEgVHwuFP+Xvg/lUnp1oHuRdxDlLrkkfxVjnkadFY4ri2yX4gkS3s2uSAVt1eQjHYKdq+fLnVrnUW/7TM/Lzc4QnZTWw/aLq0FlwzfwvOonmh8JFB3JYgfTJ+FYlaJ+8BGwrVgqTc6Ms20lEk4pC+A0uT2Jo3NKB0Rh8qHGBzY2xRSikdF+VXJnObI3XHxoR67fWl8uKQdjtRRxWGzSO9KJ3pJqxAWpGDXu9JFezRCgqmic2aCCKICv8TAUrChRHMuDUlw3PyvJGexzUYZIlGQ+TSLe58C6EsTYHehJWqGi6ZeXmZIz4aktjGAKh7izlmuFLlfPc4r1tr1tyqjFgx/j8qS8ekx3fjTzZEg5uQyMpPuIrNxcTXyU9G48J3kV7w7ZRTNDJIkKpMiMG5SNsGpaKFIhyRqABkDG1Z/w7HwtpUcNxFZzJqD4Kh3lLsT067EVZeI9fg0+xEbSH7xOh8Pl7nH96xt2xmmmZZ9peotc62yI4eMHIHYfrBqqwkKxHtY7VdeJHtrmxl1GWFTcQtmVo2KZOQrKGHqcgnyOQc5oOkaRpGvWvNBOPFHUFRDKh8iR7DfIZrVDKowVoSWFylplXWYg47jtTlLtiuOVfjUpf8AB1zFKwguFJXolwnIfgwyp/KoK+srvTZAt/bzW7H8JZfZb3HoatGcJdMlLHOPaHi3I7x49Qa794j7AioxJFJ2cnHnRjJ5Yp+IlkMwpJpTUk1QidU0ljg14Ulsk/reuYwtklVEZonVXGUZlIDe496R161qsGmtefYvd/tAb2jePaltyuGGw8s5I+NZja2c95L4VtE8rjb2APzPQVKM+Ssdwp0gFeAqU1vh7VNCW2bU7YRJcoWidXDhsdRkdx5VFiqRaa0K012LXtmntjc/drpJuQSFDnDjIpkNhXVbByDk0GkGLaNA17i4X5hmteUXMeFjflxjHYDpuMfGg/tUtGt1eSmXwwAqgZLNgYA9++D5ZHWqZbh5Gbk3I36/rFSdvB+9je4kGFOOVB+EZOQP11NQeKK6Lqcm7ZKxXl3cSRWbMrrzvcXhAyCzbcpPcDmGx/pRrCE6JM0SyQuHJILpggAv3ByPweXegW80VrCBGoQlcHvk7ZPzBqIv7ySafKsSB/c/UmlUeWh3Pjt9lyfXbpA4mBHL/pdX9/cH8u9PNF4hstQcaff7JL7Ph3ECtE3xB27b/nWdxySOcc7Yx7RPapXSGebIaRsAjC522PMPkRn+24WeFKI0czcqLJxHwNbFvE4fkCzMOcWEj/iH/lk43/lPzqjEvGzI0bKyMVZWGCpHUEdjWhQ3zu6Izsznpnr+v7+oV5f6Bo2szLeag063LIA7QyhOfHcgjr2z6Co4/Ilj1LY+TApbiZC3WkEb0ZqHglsAb16R5qRxEeSRY4xlm6VpGgfZfdNFDe6jcQCJwGwu+B267VUtLQ2Mgk8BJpjg8rg4X02qw6nrmta7FHbapdctqnS3gARc+uOvxqOVt6RfFFL4TfG+u2k2mpwvoJ8aIMouZkGVPKchFx19obn0xUN+y4tFtI7nV7tbWNhzRwKAXcj/AEqPqce+peeB+E+GYdTtNOF1e3Mohj5kJCbE5wNz06VTLnh/ivWJm1C50y/uJJd/EZBuPIAnYeW1Z4q1V0jRahurYLinie416K1teUx2dnzeErHLsWxlmPuA2H51XxU4eEOIuUt+xrsY7FQD8s5qJu7W5sLh7a9t5YJ0/FHKhVh8DWrG4JVFmWfJu5IQjcp2APvp5BcR8nKYYg5/jC79/wC1Mc+e1EjV+UyBTyJgs2Nh5ZNPICZJ2905BVyGU9MqPKnBf94QhHck/AVHQyry7jcD/j+9dacqxwfh8qm1Y6lSJCSRndVyD+jTK4QoxB2OaRHdFZQxp7cPFcQrKpGeYKRRqjrsZLJywMp6k7n0BqV0KQiYEZz06429P18+0TcIIpnj3HKf6VN8OkQ2d7csNoYicHpn3foUuT+Q4l7IscMkRfmV0DZGAOv62/WBmQN4sYAZpMkZ9iJmH+01RNFaS41B5uY+ZBPU/rb4ip4TSTDnghu3XoTDciMZ9Qevv8sVjnh2a4ZbRRgGdgsYJY9ABUvp+lOhV5RzSdh1Aoeiw5uWnwAF2Hvqe2yFj2GK2zlWjDjjewSxqhIQc8x6kUaOylc8x/d47k5oiK6rhGVfU0eGyeVgPvIyfIGpt6LxiekstTlsZb271K4aytgC8ssxKx5OBtnpkgU2XUtDhUF9UZj5QxOx+lT1mnEWmRyw2UaXNrJu8TwiRWHqp61y1v4b4BrrhjRrjfYpbKu3/wAahdltroFw3p0WrwtfWM0nhxylP3y8pYgbkAZ86tOuaHpWvvBLqlkHmihEXirIykge4+vemdvq0GmWyQWXDa28OSxWJiBk9dql9Hvl1RJi9mbbkTmUlup8qhJyv1KVa9isy/Zvw+4zEb+I+azhh/uWpHhzQoOFjcR2sz3dtckeLBcxqcgdsjY/KrGVOOlCkQHqtI8s+mzljjfRVuJ+COG9Vtlv9Kl/ZUzyiMokfPFzE9Cn8PvG3pVevvso1u2UuL60kQDJZRJj8htV+u7fbniXm7svZhnPSpmx1KWAxJBHLdQSjYLgtEfI+lXx+Q32TyYElaMW/wCnWtyY8C506YHpi4Iz8xTS44G4psAWbSLmVBvzQYlH+05rbtc0G4muFutMiCuRl0yBhh0Iomj6g4lCTKVcnHKdsMPxL/Ue+q/tki0pdEfzi1cT5/vbaZ1jmMbB+XllUqQyMu2CD0PTrTm1bw+HL/GxblQkb9WFaJ9pt7D/AIu021KKfEtOZ26NzFjy7+4EfGqTr8K22lvFCh5GcHfbv5fL9YqjlbUTox05ENp84iRmVsM1S1tGJoubkJIOCRAr/mWHyqtqdvKjpOAuHSNsdCw7VaUL2SjOtD7TmjW2UgEHfPvqcsLdriNXCnlPfNVOzufAcB8mMn2lH1FX3hy/0l/B8S9iigU5ZCDzfAY3NJlVKxcbEXa2mkwJJqMqxeIMoDuzDzC9cetM/wDFOiw7cs8pHTkTl+tQvHOrjV+IrmdRyxoqxIn+lVGw+H1zVczXQx2tlHlaejUdI42sBeRPb3BtnUY5ZwQD6ZGR9KmtT0bhjiuFmjVNNv3P/ebUgAt/Mo2YevWsVX1qc4Mkuf29ZwW0zxJJJ+8VTsVAycjpU5YeKuI8c3J1JG5abYS6dAlvJyvHEgCyocqwAx+gfzp2FAxkA9d6runtewOz2U/MrNl45N1OT5VY+dSfYPKN8DyrDKr0al0INzaGZoXuYlmHVGcAg0SS2bGyE+VQuscPff5GuYJRFM+7BxlSfPbpQLWz4gsiEhuiEx/4gI+lBKLD/wAJqSPw0LSERr3ZzyfmagGEcN+tzauUkibmX2tm/tTm+tNYuVU3LLOV3AQjIqLuXnAIkTB8mGDRjFXoflS2Wm14ouWuFhu7VI0YgeKG2BNPNQ0+W7cX9qQS4DMo68y9CPPbb4VS7S5IjYMvlse9WKw4njtLOOGeKR1jIVmXsPWrcuWpkJY0vaCMs+0y/urni65TmzHAsaRqV/CVUE4J3G5PpVavtSuLpFSZskd9snyz5/nX0XrnD2kcU6aBdQxuZEzFcx7MpPcGqXe/ZbZ3mhhbSQQ6vbjkkkQ/upmXzXJ5cjByPOtUajVmRtuzGu1HhiR0y0iqfIgmpC94dvLGRI7x4omkU+E0hISXfcB+gI6EHGO9MZhcWUrQT4hkXcozL5dfd61VTi/ovBoaY8+lT3CFsn3/AO9zrmKAc3L5kDP9KgRjO/SrBYaj9ysSAqtzZGw6jlIP1FGfVISHdlfuXWWeSVQcOxbf1OaFjeusMYxnGO9eFN8Ob2cxVq+zi38TWp7gjaGE49CxwPyzVVJq+/Z1DyWV1PjBklCg+ij/AJapZXUCmJXNGhaeOX3VKpg9Kh9PORUpBJ5V5T7PS+D9fwgHpXCPKuA5Ga9muJsSc4+PahTxRzDEqK/oy0ftt1oTk98UDiNn0i0wTHH4bEdVJ+lRUkJtlcOFA7nGxA71Y3BZTiq3xhI8HDmocjAPJH4Qyf8AVsfyJpo25JBcuKssOiT2umxN4OoCSF15xGdxH54P9Kz6b7SNZueJCNGiQxTToqQhQTIRkDJ9QfyqiR3F7bo0CzyxRPs6o5Ckd9hUxYXenaFbPPZzpc6lIhRXUHEYPXGQMfWtyxuPZklJS2S3G06DTNRtGkR+TV3eBlO2GGWA9xJ+de4U4wOn6OlpPbrOYmIVn3IXrjofM1TXee88KEkuxchR/Mx6/Opexvo9Mia1QwMVc87OjNluhwV2xtTPEnHizlN8rK3nBpwWVIHV8l+UBQD0GfrTc7VwOytkHfOa0szCc4GK8MV4iuKMmuOOle+a0rhKMw6DagDDOCxz/MSf+KzUrzHA91avYR/d7aCHoERV+QqGbqi+FbssFi4SIdz6VIQuB/C1QdpIU3AzUpDLkDJx2rz5x2a1Ilo5MgdqWTimaP7WAaMZNqQNhgfOhSyKgJNCabAGGppPMzAjIrqsAWS7SMdTg1R/tD1BjpsMKgHnmyR5gCrFM7MCCcgVn3H8zNe20AbZYyx9CTt9K04Ma5WRyy9SuySu4AYez5UNiO5oeW7muZ9qvQRlDwzeE3OuQwHsnyPnQ8eddU756euKktP0h7638f7zDECxAVgSdq5ugpNkOaTXq9REOGkg716vVzOHmloJdStUPQyr9d/pWm278wwe9er1Z8pow/SSgPs47Y3qRibA26dq9XqxyNCHcbZ2ovNhcV6vVEYE+CN+lAlVSu1er1FAY2aNTnNZXxo3icR3QP4Ywqj4DP8AWvV6tfjv2I5uiF5ds14jYV6vVuMwa2uJbfxDCQOdCrZUHYj1pu5MfLy9CMivV6jSYUf/2Q=="/>
          <p:cNvSpPr>
            <a:spLocks noChangeAspect="1" noChangeArrowheads="1"/>
          </p:cNvSpPr>
          <p:nvPr/>
        </p:nvSpPr>
        <p:spPr bwMode="auto">
          <a:xfrm>
            <a:off x="155575" y="-1096963"/>
            <a:ext cx="1609725" cy="22860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00" name="AutoShape 4" descr="data:image/jpg;base64,/9j/4AAQSkZJRgABAQAAAQABAAD/2wBDAAkGBwgHBgkIBwgKCgkLDRYPDQwMDRsUFRAWIB0iIiAdHx8kKDQsJCYxJx8fLT0tMTU3Ojo6Iys/RD84QzQ5Ojf/2wBDAQoKCg0MDRoPDxo3JR8lNzc3Nzc3Nzc3Nzc3Nzc3Nzc3Nzc3Nzc3Nzc3Nzc3Nzc3Nzc3Nzc3Nzc3Nzc3Nzc3Nzf/wAARCADHAIwDASIAAhEBAxEB/8QAHAAAAQUBAQEAAAAAAAAAAAAAAwIEBQYHAQAI/8QAQRAAAgEDAgQDBQUGBQEJAAAAAQIDAAQRBSEGEjFBE1FhInGBkbEHFDKh8BUjQmLB4RYzUqLRFyQ0U2Nyc4LC8f/EABkBAAMBAQEAAAAAAAAAAAAAAAECAwQABf/EACIRAAICAgIDAQEBAQAAAAAAAAABAhEDIRIxBCJBEzJCcf/aAAwDAQACEQMRAD8AzCXKtgjB8qQGpxPEznnxTcjBxTokdQ+2KMOtBT8Yo461zGR6lKK51pQFAY7jalynFvF8frSe1LkIEMPuJ/OuZxHE5JroNPMKesanPnXDFA3VCPcaNgoaDNKDYpx91hPSRl94zSDaE/hmQ79ziuCIZ1P4Rg1xSc704+43GBhFb/0sDQ2triM+1DIPhQOo4aIMFlB8xSOVv4gR76VH/mrnzFE4nIyvi3IG2IP/ALCl2bKIfaBJLE7U3iP724PnGB/uz/Si24xCnupWOmQ1u6vG0ZzknY+VNpV5ZGHlS4nCMGYZ9KTM/iSFsYFNRAQv480agr+KiZ3ojIKtKAzQ0J5sUUbGgE8RsaXIpaGLGenl60lyApJOKCbliqqDgLXUEMijdWcKexNKhsbmYN4A5yATgda7pVsLy6CuAVHtHm2GPU/Gpa/1iW3kubGIJzRuI1kQAEAHffv0pZOnoKoFDwnrkkUbx2ch8QZUY3+VMb/SdU0tC99YXESZxztGeX51ZdN1y9hKl7+VpH9pwFLnI6dsfWrvw/xBFrC/dLuHnZ1Kt45BV/eCNxWaeacO1oooKRjsMwPTY5pzDcOXChiB55qxfaDwY2hT/tHS4mOmuw50ySbdz2PcqT0Pwqo27/izsc+dWjKM4qSFacXTJYSljvhh/MAa4yQk8xhTmHcbU1gbESkdaKGcjcCmOuxUC8q3BBz+EY+dPLcBYUyd8Z6U2g/yrhv5lH5U7AIAGSNtq5s5IqrnekdKIelJ7VQgjq0rvSUFLA3rhhaDejL50NBSmJQZHSgEb3EvOcDYDtQhzE7UonJNP9NgRzzMM8vau6RyVs5Z+P4MiRjZ9iabTI6P7Slf61ZoIsAkYx60VLOC6LFwmAME5qX6FvybREaC7NOqRShWyMqJMfo1p+nQyBo3WOLxAF5nljBf3gjH0+NUiHh9XfxIgeVG/GFJUe+tM0VI7uA26F4gMPEwODGR1Uemdx6GsvkyTWikMcl2ONTtjrelyWrxtiRDGc7c2R+XnWDNbtb3EkMvMsiOVcHrkHBresyR+MsjBZxGxJX2Q4AyGAPQg4zjzrE+Irpp9fvriSPBklLeyNqHht218BmqrARjlIHbsKONhTdJ1HVwPhRlbmGzAj31uohY5td4ZR5yD6U8JUYDdQKZ2IJjP/un+lPmAJORSspF6Kia4a6aSaqZhcZ3peKElLzXMYNGB60qXeM4ocVG2NCxqGIyW291Smlg8jsdlG1Nri28OGOWN+YsMlcYxUjpEDypDGQMMxJpZPQ0FslEZECAAsTt1qY0qEM8mJhFyAk86gqds9zvUBfXFhEOV4Q4XK87kjceWKVa3lnHGAiMmdssxJrNKLaNUZJOmXPhe0Se4a3Zrd2OWAMQDbdMd/hmrxaWQtLlFVCECcuy4HpWTa/GukvZzskxuLmBZoirFeUe+rTwBxBPqfNa3GoclzDsYZjzFx23wMeVZMsH/RXn/kcceXDw6jYsjLGpEkUjHO/MP/yqhxTw0NNt5NSwrWk7Itu6yZPMRkt06bHFaZxZYfeLVQIUmaQjmjY8pwOuD8qpXEl3cWHDSaUiu8TsVzIvOYx0wCB0p8MmmoojOKeyhpDG49pFJPmN6V9yjxlQVPoaeRQDuCD5Eb0Ywcy4BxW+zNQ0tQY8LtgHNOGkHMd8V7wGHQjahvHJzbcvzrglaNJrprlVRA6tdpI60oHeuYwWMmijpQUoooUEcycjaeRyYZSVLA9u1SWjqRbqyk55diKiBL4cMyg7SDqamOHnzbpvnAqU9ItB3IdXFis8HI8PfmUk9/Ooe8s5LX/MbPf3VbuXxFG+cdqhdbELSIJX5UXGUXqSTioxlsvPGqNV1HQbLijgvThdYjmSBGhlX+FsAEe40P7PdNsbFbhRA6XmeSd2YNz47g9xQ9IvZbXhC0XEgVHwuFP+Xvg/lUnp1oHuRdxDlLrkkfxVjnkadFY4ri2yX4gkS3s2uSAVt1eQjHYKdq+fLnVrnUW/7TM/Lzc4QnZTWw/aLq0FlwzfwvOonmh8JFB3JYgfTJ+FYlaJ+8BGwrVgqTc6Ms20lEk4pC+A0uT2Jo3NKB0Rh8qHGBzY2xRSikdF+VXJnObI3XHxoR67fWl8uKQdjtRRxWGzSO9KJ3pJqxAWpGDXu9JFezRCgqmic2aCCKICv8TAUrChRHMuDUlw3PyvJGexzUYZIlGQ+TSLe58C6EsTYHehJWqGi6ZeXmZIz4aktjGAKh7izlmuFLlfPc4r1tr1tyqjFgx/j8qS8ekx3fjTzZEg5uQyMpPuIrNxcTXyU9G48J3kV7w7ZRTNDJIkKpMiMG5SNsGpaKFIhyRqABkDG1Z/w7HwtpUcNxFZzJqD4Kh3lLsT067EVZeI9fg0+xEbSH7xOh8Pl7nH96xt2xmmmZZ9peotc62yI4eMHIHYfrBqqwkKxHtY7VdeJHtrmxl1GWFTcQtmVo2KZOQrKGHqcgnyOQc5oOkaRpGvWvNBOPFHUFRDKh8iR7DfIZrVDKowVoSWFylplXWYg47jtTlLtiuOVfjUpf8AB1zFKwguFJXolwnIfgwyp/KoK+srvTZAt/bzW7H8JZfZb3HoatGcJdMlLHOPaHi3I7x49Qa794j7AioxJFJ2cnHnRjJ5Yp+IlkMwpJpTUk1QidU0ljg14Ulsk/reuYwtklVEZonVXGUZlIDe496R161qsGmtefYvd/tAb2jePaltyuGGw8s5I+NZja2c95L4VtE8rjb2APzPQVKM+Ssdwp0gFeAqU1vh7VNCW2bU7YRJcoWidXDhsdRkdx5VFiqRaa0K012LXtmntjc/drpJuQSFDnDjIpkNhXVbByDk0GkGLaNA17i4X5hmteUXMeFjflxjHYDpuMfGg/tUtGt1eSmXwwAqgZLNgYA9++D5ZHWqZbh5Gbk3I36/rFSdvB+9je4kGFOOVB+EZOQP11NQeKK6Lqcm7ZKxXl3cSRWbMrrzvcXhAyCzbcpPcDmGx/pRrCE6JM0SyQuHJILpggAv3ByPweXegW80VrCBGoQlcHvk7ZPzBqIv7ySafKsSB/c/UmlUeWh3Pjt9lyfXbpA4mBHL/pdX9/cH8u9PNF4hstQcaff7JL7Ph3ECtE3xB27b/nWdxySOcc7Yx7RPapXSGebIaRsAjC522PMPkRn+24WeFKI0czcqLJxHwNbFvE4fkCzMOcWEj/iH/lk43/lPzqjEvGzI0bKyMVZWGCpHUEdjWhQ3zu6Izsznpnr+v7+oV5f6Bo2szLeag063LIA7QyhOfHcgjr2z6Co4/Ilj1LY+TApbiZC3WkEb0ZqHglsAb16R5qRxEeSRY4xlm6VpGgfZfdNFDe6jcQCJwGwu+B267VUtLQ2Mgk8BJpjg8rg4X02qw6nrmta7FHbapdctqnS3gARc+uOvxqOVt6RfFFL4TfG+u2k2mpwvoJ8aIMouZkGVPKchFx19obn0xUN+y4tFtI7nV7tbWNhzRwKAXcj/AEqPqce+peeB+E+GYdTtNOF1e3Mohj5kJCbE5wNz06VTLnh/ivWJm1C50y/uJJd/EZBuPIAnYeW1Z4q1V0jRahurYLinie416K1teUx2dnzeErHLsWxlmPuA2H51XxU4eEOIuUt+xrsY7FQD8s5qJu7W5sLh7a9t5YJ0/FHKhVh8DWrG4JVFmWfJu5IQjcp2APvp5BcR8nKYYg5/jC79/wC1Mc+e1EjV+UyBTyJgs2Nh5ZNPICZJ2905BVyGU9MqPKnBf94QhHck/AVHQyry7jcD/j+9dacqxwfh8qm1Y6lSJCSRndVyD+jTK4QoxB2OaRHdFZQxp7cPFcQrKpGeYKRRqjrsZLJywMp6k7n0BqV0KQiYEZz06429P18+0TcIIpnj3HKf6VN8OkQ2d7csNoYicHpn3foUuT+Q4l7IscMkRfmV0DZGAOv62/WBmQN4sYAZpMkZ9iJmH+01RNFaS41B5uY+ZBPU/rb4ip4TSTDnghu3XoTDciMZ9Qevv8sVjnh2a4ZbRRgGdgsYJY9ABUvp+lOhV5RzSdh1Aoeiw5uWnwAF2Hvqe2yFj2GK2zlWjDjjewSxqhIQc8x6kUaOylc8x/d47k5oiK6rhGVfU0eGyeVgPvIyfIGpt6LxiekstTlsZb271K4aytgC8ssxKx5OBtnpkgU2XUtDhUF9UZj5QxOx+lT1mnEWmRyw2UaXNrJu8TwiRWHqp61y1v4b4BrrhjRrjfYpbKu3/wAahdltroFw3p0WrwtfWM0nhxylP3y8pYgbkAZ86tOuaHpWvvBLqlkHmihEXirIykge4+vemdvq0GmWyQWXDa28OSxWJiBk9dql9Hvl1RJi9mbbkTmUlup8qhJyv1KVa9isy/Zvw+4zEb+I+azhh/uWpHhzQoOFjcR2sz3dtckeLBcxqcgdsjY/KrGVOOlCkQHqtI8s+mzljjfRVuJ+COG9Vtlv9Kl/ZUzyiMokfPFzE9Cn8PvG3pVevvso1u2UuL60kQDJZRJj8htV+u7fbniXm7svZhnPSpmx1KWAxJBHLdQSjYLgtEfI+lXx+Q32TyYElaMW/wCnWtyY8C506YHpi4Iz8xTS44G4psAWbSLmVBvzQYlH+05rbtc0G4muFutMiCuRl0yBhh0Iomj6g4lCTKVcnHKdsMPxL/Ue+q/tki0pdEfzi1cT5/vbaZ1jmMbB+XllUqQyMu2CD0PTrTm1bw+HL/GxblQkb9WFaJ9pt7D/AIu021KKfEtOZ26NzFjy7+4EfGqTr8K22lvFCh5GcHfbv5fL9YqjlbUTox05ENp84iRmVsM1S1tGJoubkJIOCRAr/mWHyqtqdvKjpOAuHSNsdCw7VaUL2SjOtD7TmjW2UgEHfPvqcsLdriNXCnlPfNVOzufAcB8mMn2lH1FX3hy/0l/B8S9iigU5ZCDzfAY3NJlVKxcbEXa2mkwJJqMqxeIMoDuzDzC9cetM/wDFOiw7cs8pHTkTl+tQvHOrjV+IrmdRyxoqxIn+lVGw+H1zVczXQx2tlHlaejUdI42sBeRPb3BtnUY5ZwQD6ZGR9KmtT0bhjiuFmjVNNv3P/ebUgAt/Mo2YevWsVX1qc4Mkuf29ZwW0zxJJJ+8VTsVAycjpU5YeKuI8c3J1JG5abYS6dAlvJyvHEgCyocqwAx+gfzp2FAxkA9d6runtewOz2U/MrNl45N1OT5VY+dSfYPKN8DyrDKr0al0INzaGZoXuYlmHVGcAg0SS2bGyE+VQuscPff5GuYJRFM+7BxlSfPbpQLWz4gsiEhuiEx/4gI+lBKLD/wAJqSPw0LSERr3ZzyfmagGEcN+tzauUkibmX2tm/tTm+tNYuVU3LLOV3AQjIqLuXnAIkTB8mGDRjFXoflS2Wm14ouWuFhu7VI0YgeKG2BNPNQ0+W7cX9qQS4DMo68y9CPPbb4VS7S5IjYMvlse9WKw4njtLOOGeKR1jIVmXsPWrcuWpkJY0vaCMs+0y/urni65TmzHAsaRqV/CVUE4J3G5PpVavtSuLpFSZskd9snyz5/nX0XrnD2kcU6aBdQxuZEzFcx7MpPcGqXe/ZbZ3mhhbSQQ6vbjkkkQ/upmXzXJ5cjByPOtUajVmRtuzGu1HhiR0y0iqfIgmpC94dvLGRI7x4omkU+E0hISXfcB+gI6EHGO9MZhcWUrQT4hkXcozL5dfd61VTi/ovBoaY8+lT3CFsn3/AO9zrmKAc3L5kDP9KgRjO/SrBYaj9ysSAqtzZGw6jlIP1FGfVISHdlfuXWWeSVQcOxbf1OaFjeusMYxnGO9eFN8Ob2cxVq+zi38TWp7gjaGE49CxwPyzVVJq+/Z1DyWV1PjBklCg+ij/AJapZXUCmJXNGhaeOX3VKpg9Kh9PORUpBJ5V5T7PS+D9fwgHpXCPKuA5Ga9muJsSc4+PahTxRzDEqK/oy0ftt1oTk98UDiNn0i0wTHH4bEdVJ+lRUkJtlcOFA7nGxA71Y3BZTiq3xhI8HDmocjAPJH4Qyf8AVsfyJpo25JBcuKssOiT2umxN4OoCSF15xGdxH54P9Kz6b7SNZueJCNGiQxTToqQhQTIRkDJ9QfyqiR3F7bo0CzyxRPs6o5Ckd9hUxYXenaFbPPZzpc6lIhRXUHEYPXGQMfWtyxuPZklJS2S3G06DTNRtGkR+TV3eBlO2GGWA9xJ+de4U4wOn6OlpPbrOYmIVn3IXrjofM1TXee88KEkuxchR/Mx6/Opexvo9Mia1QwMVc87OjNluhwV2xtTPEnHizlN8rK3nBpwWVIHV8l+UBQD0GfrTc7VwOytkHfOa0szCc4GK8MV4iuKMmuOOle+a0rhKMw6DagDDOCxz/MSf+KzUrzHA91avYR/d7aCHoERV+QqGbqi+FbssFi4SIdz6VIQuB/C1QdpIU3AzUpDLkDJx2rz5x2a1Ilo5MgdqWTimaP7WAaMZNqQNhgfOhSyKgJNCabAGGppPMzAjIrqsAWS7SMdTg1R/tD1BjpsMKgHnmyR5gCrFM7MCCcgVn3H8zNe20AbZYyx9CTt9K04Ma5WRyy9SuySu4AYez5UNiO5oeW7muZ9qvQRlDwzeE3OuQwHsnyPnQ8eddU756euKktP0h7638f7zDECxAVgSdq5ugpNkOaTXq9REOGkg716vVzOHmloJdStUPQyr9d/pWm278wwe9er1Z8pow/SSgPs47Y3qRibA26dq9XqxyNCHcbZ2ovNhcV6vVEYE+CN+lAlVSu1er1FAY2aNTnNZXxo3icR3QP4Ywqj4DP8AWvV6tfjv2I5uiF5ds14jYV6vVuMwa2uJbfxDCQOdCrZUHYj1pu5MfLy9CMivV6jSYUf/2Q=="/>
          <p:cNvSpPr>
            <a:spLocks noChangeAspect="1" noChangeArrowheads="1"/>
          </p:cNvSpPr>
          <p:nvPr/>
        </p:nvSpPr>
        <p:spPr bwMode="auto">
          <a:xfrm>
            <a:off x="155575" y="-1096963"/>
            <a:ext cx="1609725" cy="22860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02" name="AutoShape 6" descr="data:image/jpg;base64,/9j/4AAQSkZJRgABAQAAAQABAAD/2wBDAAkGBwgHBgkIBwgKCgkLDRYPDQwMDRsUFRAWIB0iIiAdHx8kKDQsJCYxJx8fLT0tMTU3Ojo6Iys/RD84QzQ5Ojf/2wBDAQoKCg0MDRoPDxo3JR8lNzc3Nzc3Nzc3Nzc3Nzc3Nzc3Nzc3Nzc3Nzc3Nzc3Nzc3Nzc3Nzc3Nzc3Nzc3Nzc3Nzf/wAARCADHAIwDASIAAhEBAxEB/8QAHAAAAQUBAQEAAAAAAAAAAAAAAwIEBQYHAQAI/8QAQRAAAgEDAgQDBQUGBQEJAAAAAQIDAAQRBSEGEjFBE1FhInGBkbEHFDKh8BUjQmLB4RYzUqLRFyQ0U2Nyc4LC8f/EABkBAAMBAQEAAAAAAAAAAAAAAAECAwQABf/EACIRAAICAgIDAQEBAQAAAAAAAAABAhEDIRIxBCJBEzJCcf/aAAwDAQACEQMRAD8AzCXKtgjB8qQGpxPEznnxTcjBxTokdQ+2KMOtBT8Yo461zGR6lKK51pQFAY7jalynFvF8frSe1LkIEMPuJ/OuZxHE5JroNPMKesanPnXDFA3VCPcaNgoaDNKDYpx91hPSRl94zSDaE/hmQ79ziuCIZ1P4Rg1xSc704+43GBhFb/0sDQ2triM+1DIPhQOo4aIMFlB8xSOVv4gR76VH/mrnzFE4nIyvi3IG2IP/ALCl2bKIfaBJLE7U3iP724PnGB/uz/Si24xCnupWOmQ1u6vG0ZzknY+VNpV5ZGHlS4nCMGYZ9KTM/iSFsYFNRAQv480agr+KiZ3ojIKtKAzQ0J5sUUbGgE8RsaXIpaGLGenl60lyApJOKCbliqqDgLXUEMijdWcKexNKhsbmYN4A5yATgda7pVsLy6CuAVHtHm2GPU/Gpa/1iW3kubGIJzRuI1kQAEAHffv0pZOnoKoFDwnrkkUbx2ch8QZUY3+VMb/SdU0tC99YXESZxztGeX51ZdN1y9hKl7+VpH9pwFLnI6dsfWrvw/xBFrC/dLuHnZ1Kt45BV/eCNxWaeacO1oooKRjsMwPTY5pzDcOXChiB55qxfaDwY2hT/tHS4mOmuw50ySbdz2PcqT0Pwqo27/izsc+dWjKM4qSFacXTJYSljvhh/MAa4yQk8xhTmHcbU1gbESkdaKGcjcCmOuxUC8q3BBz+EY+dPLcBYUyd8Z6U2g/yrhv5lH5U7AIAGSNtq5s5IqrnekdKIelJ7VQgjq0rvSUFLA3rhhaDejL50NBSmJQZHSgEb3EvOcDYDtQhzE7UonJNP9NgRzzMM8vau6RyVs5Z+P4MiRjZ9iabTI6P7Slf61ZoIsAkYx60VLOC6LFwmAME5qX6FvybREaC7NOqRShWyMqJMfo1p+nQyBo3WOLxAF5nljBf3gjH0+NUiHh9XfxIgeVG/GFJUe+tM0VI7uA26F4gMPEwODGR1Uemdx6GsvkyTWikMcl2ONTtjrelyWrxtiRDGc7c2R+XnWDNbtb3EkMvMsiOVcHrkHBresyR+MsjBZxGxJX2Q4AyGAPQg4zjzrE+Irpp9fvriSPBklLeyNqHht218BmqrARjlIHbsKONhTdJ1HVwPhRlbmGzAj31uohY5td4ZR5yD6U8JUYDdQKZ2IJjP/un+lPmAJORSspF6Kia4a6aSaqZhcZ3peKElLzXMYNGB60qXeM4ocVG2NCxqGIyW291Smlg8jsdlG1Nri28OGOWN+YsMlcYxUjpEDypDGQMMxJpZPQ0FslEZECAAsTt1qY0qEM8mJhFyAk86gqds9zvUBfXFhEOV4Q4XK87kjceWKVa3lnHGAiMmdssxJrNKLaNUZJOmXPhe0Se4a3Zrd2OWAMQDbdMd/hmrxaWQtLlFVCECcuy4HpWTa/GukvZzskxuLmBZoirFeUe+rTwBxBPqfNa3GoclzDsYZjzFx23wMeVZMsH/RXn/kcceXDw6jYsjLGpEkUjHO/MP/yqhxTw0NNt5NSwrWk7Itu6yZPMRkt06bHFaZxZYfeLVQIUmaQjmjY8pwOuD8qpXEl3cWHDSaUiu8TsVzIvOYx0wCB0p8MmmoojOKeyhpDG49pFJPmN6V9yjxlQVPoaeRQDuCD5Eb0Ywcy4BxW+zNQ0tQY8LtgHNOGkHMd8V7wGHQjahvHJzbcvzrglaNJrprlVRA6tdpI60oHeuYwWMmijpQUoooUEcycjaeRyYZSVLA9u1SWjqRbqyk55diKiBL4cMyg7SDqamOHnzbpvnAqU9ItB3IdXFis8HI8PfmUk9/Ooe8s5LX/MbPf3VbuXxFG+cdqhdbELSIJX5UXGUXqSTioxlsvPGqNV1HQbLijgvThdYjmSBGhlX+FsAEe40P7PdNsbFbhRA6XmeSd2YNz47g9xQ9IvZbXhC0XEgVHwuFP+Xvg/lUnp1oHuRdxDlLrkkfxVjnkadFY4ri2yX4gkS3s2uSAVt1eQjHYKdq+fLnVrnUW/7TM/Lzc4QnZTWw/aLq0FlwzfwvOonmh8JFB3JYgfTJ+FYlaJ+8BGwrVgqTc6Ms20lEk4pC+A0uT2Jo3NKB0Rh8qHGBzY2xRSikdF+VXJnObI3XHxoR67fWl8uKQdjtRRxWGzSO9KJ3pJqxAWpGDXu9JFezRCgqmic2aCCKICv8TAUrChRHMuDUlw3PyvJGexzUYZIlGQ+TSLe58C6EsTYHehJWqGi6ZeXmZIz4aktjGAKh7izlmuFLlfPc4r1tr1tyqjFgx/j8qS8ekx3fjTzZEg5uQyMpPuIrNxcTXyU9G48J3kV7w7ZRTNDJIkKpMiMG5SNsGpaKFIhyRqABkDG1Z/w7HwtpUcNxFZzJqD4Kh3lLsT067EVZeI9fg0+xEbSH7xOh8Pl7nH96xt2xmmmZZ9peotc62yI4eMHIHYfrBqqwkKxHtY7VdeJHtrmxl1GWFTcQtmVo2KZOQrKGHqcgnyOQc5oOkaRpGvWvNBOPFHUFRDKh8iR7DfIZrVDKowVoSWFylplXWYg47jtTlLtiuOVfjUpf8AB1zFKwguFJXolwnIfgwyp/KoK+srvTZAt/bzW7H8JZfZb3HoatGcJdMlLHOPaHi3I7x49Qa794j7AioxJFJ2cnHnRjJ5Yp+IlkMwpJpTUk1QidU0ljg14Ulsk/reuYwtklVEZonVXGUZlIDe496R161qsGmtefYvd/tAb2jePaltyuGGw8s5I+NZja2c95L4VtE8rjb2APzPQVKM+Ssdwp0gFeAqU1vh7VNCW2bU7YRJcoWidXDhsdRkdx5VFiqRaa0K012LXtmntjc/drpJuQSFDnDjIpkNhXVbByDk0GkGLaNA17i4X5hmteUXMeFjflxjHYDpuMfGg/tUtGt1eSmXwwAqgZLNgYA9++D5ZHWqZbh5Gbk3I36/rFSdvB+9je4kGFOOVB+EZOQP11NQeKK6Lqcm7ZKxXl3cSRWbMrrzvcXhAyCzbcpPcDmGx/pRrCE6JM0SyQuHJILpggAv3ByPweXegW80VrCBGoQlcHvk7ZPzBqIv7ySafKsSB/c/UmlUeWh3Pjt9lyfXbpA4mBHL/pdX9/cH8u9PNF4hstQcaff7JL7Ph3ECtE3xB27b/nWdxySOcc7Yx7RPapXSGebIaRsAjC522PMPkRn+24WeFKI0czcqLJxHwNbFvE4fkCzMOcWEj/iH/lk43/lPzqjEvGzI0bKyMVZWGCpHUEdjWhQ3zu6Izsznpnr+v7+oV5f6Bo2szLeag063LIA7QyhOfHcgjr2z6Co4/Ilj1LY+TApbiZC3WkEb0ZqHglsAb16R5qRxEeSRY4xlm6VpGgfZfdNFDe6jcQCJwGwu+B267VUtLQ2Mgk8BJpjg8rg4X02qw6nrmta7FHbapdctqnS3gARc+uOvxqOVt6RfFFL4TfG+u2k2mpwvoJ8aIMouZkGVPKchFx19obn0xUN+y4tFtI7nV7tbWNhzRwKAXcj/AEqPqce+peeB+E+GYdTtNOF1e3Mohj5kJCbE5wNz06VTLnh/ivWJm1C50y/uJJd/EZBuPIAnYeW1Z4q1V0jRahurYLinie416K1teUx2dnzeErHLsWxlmPuA2H51XxU4eEOIuUt+xrsY7FQD8s5qJu7W5sLh7a9t5YJ0/FHKhVh8DWrG4JVFmWfJu5IQjcp2APvp5BcR8nKYYg5/jC79/wC1Mc+e1EjV+UyBTyJgs2Nh5ZNPICZJ2905BVyGU9MqPKnBf94QhHck/AVHQyry7jcD/j+9dacqxwfh8qm1Y6lSJCSRndVyD+jTK4QoxB2OaRHdFZQxp7cPFcQrKpGeYKRRqjrsZLJywMp6k7n0BqV0KQiYEZz06429P18+0TcIIpnj3HKf6VN8OkQ2d7csNoYicHpn3foUuT+Q4l7IscMkRfmV0DZGAOv62/WBmQN4sYAZpMkZ9iJmH+01RNFaS41B5uY+ZBPU/rb4ip4TSTDnghu3XoTDciMZ9Qevv8sVjnh2a4ZbRRgGdgsYJY9ABUvp+lOhV5RzSdh1Aoeiw5uWnwAF2Hvqe2yFj2GK2zlWjDjjewSxqhIQc8x6kUaOylc8x/d47k5oiK6rhGVfU0eGyeVgPvIyfIGpt6LxiekstTlsZb271K4aytgC8ssxKx5OBtnpkgU2XUtDhUF9UZj5QxOx+lT1mnEWmRyw2UaXNrJu8TwiRWHqp61y1v4b4BrrhjRrjfYpbKu3/wAahdltroFw3p0WrwtfWM0nhxylP3y8pYgbkAZ86tOuaHpWvvBLqlkHmihEXirIykge4+vemdvq0GmWyQWXDa28OSxWJiBk9dql9Hvl1RJi9mbbkTmUlup8qhJyv1KVa9isy/Zvw+4zEb+I+azhh/uWpHhzQoOFjcR2sz3dtckeLBcxqcgdsjY/KrGVOOlCkQHqtI8s+mzljjfRVuJ+COG9Vtlv9Kl/ZUzyiMokfPFzE9Cn8PvG3pVevvso1u2UuL60kQDJZRJj8htV+u7fbniXm7svZhnPSpmx1KWAxJBHLdQSjYLgtEfI+lXx+Q32TyYElaMW/wCnWtyY8C506YHpi4Iz8xTS44G4psAWbSLmVBvzQYlH+05rbtc0G4muFutMiCuRl0yBhh0Iomj6g4lCTKVcnHKdsMPxL/Ue+q/tki0pdEfzi1cT5/vbaZ1jmMbB+XllUqQyMu2CD0PTrTm1bw+HL/GxblQkb9WFaJ9pt7D/AIu021KKfEtOZ26NzFjy7+4EfGqTr8K22lvFCh5GcHfbv5fL9YqjlbUTox05ENp84iRmVsM1S1tGJoubkJIOCRAr/mWHyqtqdvKjpOAuHSNsdCw7VaUL2SjOtD7TmjW2UgEHfPvqcsLdriNXCnlPfNVOzufAcB8mMn2lH1FX3hy/0l/B8S9iigU5ZCDzfAY3NJlVKxcbEXa2mkwJJqMqxeIMoDuzDzC9cetM/wDFOiw7cs8pHTkTl+tQvHOrjV+IrmdRyxoqxIn+lVGw+H1zVczXQx2tlHlaejUdI42sBeRPb3BtnUY5ZwQD6ZGR9KmtT0bhjiuFmjVNNv3P/ebUgAt/Mo2YevWsVX1qc4Mkuf29ZwW0zxJJJ+8VTsVAycjpU5YeKuI8c3J1JG5abYS6dAlvJyvHEgCyocqwAx+gfzp2FAxkA9d6runtewOz2U/MrNl45N1OT5VY+dSfYPKN8DyrDKr0al0INzaGZoXuYlmHVGcAg0SS2bGyE+VQuscPff5GuYJRFM+7BxlSfPbpQLWz4gsiEhuiEx/4gI+lBKLD/wAJqSPw0LSERr3ZzyfmagGEcN+tzauUkibmX2tm/tTm+tNYuVU3LLOV3AQjIqLuXnAIkTB8mGDRjFXoflS2Wm14ouWuFhu7VI0YgeKG2BNPNQ0+W7cX9qQS4DMo68y9CPPbb4VS7S5IjYMvlse9WKw4njtLOOGeKR1jIVmXsPWrcuWpkJY0vaCMs+0y/urni65TmzHAsaRqV/CVUE4J3G5PpVavtSuLpFSZskd9snyz5/nX0XrnD2kcU6aBdQxuZEzFcx7MpPcGqXe/ZbZ3mhhbSQQ6vbjkkkQ/upmXzXJ5cjByPOtUajVmRtuzGu1HhiR0y0iqfIgmpC94dvLGRI7x4omkU+E0hISXfcB+gI6EHGO9MZhcWUrQT4hkXcozL5dfd61VTi/ovBoaY8+lT3CFsn3/AO9zrmKAc3L5kDP9KgRjO/SrBYaj9ysSAqtzZGw6jlIP1FGfVISHdlfuXWWeSVQcOxbf1OaFjeusMYxnGO9eFN8Ob2cxVq+zi38TWp7gjaGE49CxwPyzVVJq+/Z1DyWV1PjBklCg+ij/AJapZXUCmJXNGhaeOX3VKpg9Kh9PORUpBJ5V5T7PS+D9fwgHpXCPKuA5Ga9muJsSc4+PahTxRzDEqK/oy0ftt1oTk98UDiNn0i0wTHH4bEdVJ+lRUkJtlcOFA7nGxA71Y3BZTiq3xhI8HDmocjAPJH4Qyf8AVsfyJpo25JBcuKssOiT2umxN4OoCSF15xGdxH54P9Kz6b7SNZueJCNGiQxTToqQhQTIRkDJ9QfyqiR3F7bo0CzyxRPs6o5Ckd9hUxYXenaFbPPZzpc6lIhRXUHEYPXGQMfWtyxuPZklJS2S3G06DTNRtGkR+TV3eBlO2GGWA9xJ+de4U4wOn6OlpPbrOYmIVn3IXrjofM1TXee88KEkuxchR/Mx6/Opexvo9Mia1QwMVc87OjNluhwV2xtTPEnHizlN8rK3nBpwWVIHV8l+UBQD0GfrTc7VwOytkHfOa0szCc4GK8MV4iuKMmuOOle+a0rhKMw6DagDDOCxz/MSf+KzUrzHA91avYR/d7aCHoERV+QqGbqi+FbssFi4SIdz6VIQuB/C1QdpIU3AzUpDLkDJx2rz5x2a1Ilo5MgdqWTimaP7WAaMZNqQNhgfOhSyKgJNCabAGGppPMzAjIrqsAWS7SMdTg1R/tD1BjpsMKgHnmyR5gCrFM7MCCcgVn3H8zNe20AbZYyx9CTt9K04Ma5WRyy9SuySu4AYez5UNiO5oeW7muZ9qvQRlDwzeE3OuQwHsnyPnQ8eddU756euKktP0h7638f7zDECxAVgSdq5ugpNkOaTXq9REOGkg716vVzOHmloJdStUPQyr9d/pWm278wwe9er1Z8pow/SSgPs47Y3qRibA26dq9XqxyNCHcbZ2ovNhcV6vVEYE+CN+lAlVSu1er1FAY2aNTnNZXxo3icR3QP4Ywqj4DP8AWvV6tfjv2I5uiF5ds14jYV6vVuMwa2uJbfxDCQOdCrZUHYj1pu5MfLy9CMivV6jSYUf/2Q=="/>
          <p:cNvSpPr>
            <a:spLocks noChangeAspect="1" noChangeArrowheads="1"/>
          </p:cNvSpPr>
          <p:nvPr/>
        </p:nvSpPr>
        <p:spPr bwMode="auto">
          <a:xfrm>
            <a:off x="155575" y="-1096963"/>
            <a:ext cx="1609725" cy="22860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04" name="AutoShape 8" descr="data:image/jpg;base64,/9j/4AAQSkZJRgABAQAAAQABAAD/2wBDAAkGBwgHBgkIBwgKCgkLDRYPDQwMDRsUFRAWIB0iIiAdHx8kKDQsJCYxJx8fLT0tMTU3Ojo6Iys/RD84QzQ5Ojf/2wBDAQoKCg0MDRoPDxo3JR8lNzc3Nzc3Nzc3Nzc3Nzc3Nzc3Nzc3Nzc3Nzc3Nzc3Nzc3Nzc3Nzc3Nzc3Nzc3Nzc3Nzf/wAARCADHAIwDASIAAhEBAxEB/8QAHAAAAQUBAQEAAAAAAAAAAAAAAwIEBQYHAQAI/8QAQRAAAgEDAgQDBQUGBQEJAAAAAQIDAAQRBSEGEjFBE1FhInGBkbEHFDKh8BUjQmLB4RYzUqLRFyQ0U2Nyc4LC8f/EABkBAAMBAQEAAAAAAAAAAAAAAAECAwQABf/EACIRAAICAgIDAQEBAQAAAAAAAAABAhEDIRIxBCJBEzJCcf/aAAwDAQACEQMRAD8AzCXKtgjB8qQGpxPEznnxTcjBxTokdQ+2KMOtBT8Yo461zGR6lKK51pQFAY7jalynFvF8frSe1LkIEMPuJ/OuZxHE5JroNPMKesanPnXDFA3VCPcaNgoaDNKDYpx91hPSRl94zSDaE/hmQ79ziuCIZ1P4Rg1xSc704+43GBhFb/0sDQ2triM+1DIPhQOo4aIMFlB8xSOVv4gR76VH/mrnzFE4nIyvi3IG2IP/ALCl2bKIfaBJLE7U3iP724PnGB/uz/Si24xCnupWOmQ1u6vG0ZzknY+VNpV5ZGHlS4nCMGYZ9KTM/iSFsYFNRAQv480agr+KiZ3ojIKtKAzQ0J5sUUbGgE8RsaXIpaGLGenl60lyApJOKCbliqqDgLXUEMijdWcKexNKhsbmYN4A5yATgda7pVsLy6CuAVHtHm2GPU/Gpa/1iW3kubGIJzRuI1kQAEAHffv0pZOnoKoFDwnrkkUbx2ch8QZUY3+VMb/SdU0tC99YXESZxztGeX51ZdN1y9hKl7+VpH9pwFLnI6dsfWrvw/xBFrC/dLuHnZ1Kt45BV/eCNxWaeacO1oooKRjsMwPTY5pzDcOXChiB55qxfaDwY2hT/tHS4mOmuw50ySbdz2PcqT0Pwqo27/izsc+dWjKM4qSFacXTJYSljvhh/MAa4yQk8xhTmHcbU1gbESkdaKGcjcCmOuxUC8q3BBz+EY+dPLcBYUyd8Z6U2g/yrhv5lH5U7AIAGSNtq5s5IqrnekdKIelJ7VQgjq0rvSUFLA3rhhaDejL50NBSmJQZHSgEb3EvOcDYDtQhzE7UonJNP9NgRzzMM8vau6RyVs5Z+P4MiRjZ9iabTI6P7Slf61ZoIsAkYx60VLOC6LFwmAME5qX6FvybREaC7NOqRShWyMqJMfo1p+nQyBo3WOLxAF5nljBf3gjH0+NUiHh9XfxIgeVG/GFJUe+tM0VI7uA26F4gMPEwODGR1Uemdx6GsvkyTWikMcl2ONTtjrelyWrxtiRDGc7c2R+XnWDNbtb3EkMvMsiOVcHrkHBresyR+MsjBZxGxJX2Q4AyGAPQg4zjzrE+Irpp9fvriSPBklLeyNqHht218BmqrARjlIHbsKONhTdJ1HVwPhRlbmGzAj31uohY5td4ZR5yD6U8JUYDdQKZ2IJjP/un+lPmAJORSspF6Kia4a6aSaqZhcZ3peKElLzXMYNGB60qXeM4ocVG2NCxqGIyW291Smlg8jsdlG1Nri28OGOWN+YsMlcYxUjpEDypDGQMMxJpZPQ0FslEZECAAsTt1qY0qEM8mJhFyAk86gqds9zvUBfXFhEOV4Q4XK87kjceWKVa3lnHGAiMmdssxJrNKLaNUZJOmXPhe0Se4a3Zrd2OWAMQDbdMd/hmrxaWQtLlFVCECcuy4HpWTa/GukvZzskxuLmBZoirFeUe+rTwBxBPqfNa3GoclzDsYZjzFx23wMeVZMsH/RXn/kcceXDw6jYsjLGpEkUjHO/MP/yqhxTw0NNt5NSwrWk7Itu6yZPMRkt06bHFaZxZYfeLVQIUmaQjmjY8pwOuD8qpXEl3cWHDSaUiu8TsVzIvOYx0wCB0p8MmmoojOKeyhpDG49pFJPmN6V9yjxlQVPoaeRQDuCD5Eb0Ywcy4BxW+zNQ0tQY8LtgHNOGkHMd8V7wGHQjahvHJzbcvzrglaNJrprlVRA6tdpI60oHeuYwWMmijpQUoooUEcycjaeRyYZSVLA9u1SWjqRbqyk55diKiBL4cMyg7SDqamOHnzbpvnAqU9ItB3IdXFis8HI8PfmUk9/Ooe8s5LX/MbPf3VbuXxFG+cdqhdbELSIJX5UXGUXqSTioxlsvPGqNV1HQbLijgvThdYjmSBGhlX+FsAEe40P7PdNsbFbhRA6XmeSd2YNz47g9xQ9IvZbXhC0XEgVHwuFP+Xvg/lUnp1oHuRdxDlLrkkfxVjnkadFY4ri2yX4gkS3s2uSAVt1eQjHYKdq+fLnVrnUW/7TM/Lzc4QnZTWw/aLq0FlwzfwvOonmh8JFB3JYgfTJ+FYlaJ+8BGwrVgqTc6Ms20lEk4pC+A0uT2Jo3NKB0Rh8qHGBzY2xRSikdF+VXJnObI3XHxoR67fWl8uKQdjtRRxWGzSO9KJ3pJqxAWpGDXu9JFezRCgqmic2aCCKICv8TAUrChRHMuDUlw3PyvJGexzUYZIlGQ+TSLe58C6EsTYHehJWqGi6ZeXmZIz4aktjGAKh7izlmuFLlfPc4r1tr1tyqjFgx/j8qS8ekx3fjTzZEg5uQyMpPuIrNxcTXyU9G48J3kV7w7ZRTNDJIkKpMiMG5SNsGpaKFIhyRqABkDG1Z/w7HwtpUcNxFZzJqD4Kh3lLsT067EVZeI9fg0+xEbSH7xOh8Pl7nH96xt2xmmmZZ9peotc62yI4eMHIHYfrBqqwkKxHtY7VdeJHtrmxl1GWFTcQtmVo2KZOQrKGHqcgnyOQc5oOkaRpGvWvNBOPFHUFRDKh8iR7DfIZrVDKowVoSWFylplXWYg47jtTlLtiuOVfjUpf8AB1zFKwguFJXolwnIfgwyp/KoK+srvTZAt/bzW7H8JZfZb3HoatGcJdMlLHOPaHi3I7x49Qa794j7AioxJFJ2cnHnRjJ5Yp+IlkMwpJpTUk1QidU0ljg14Ulsk/reuYwtklVEZonVXGUZlIDe496R161qsGmtefYvd/tAb2jePaltyuGGw8s5I+NZja2c95L4VtE8rjb2APzPQVKM+Ssdwp0gFeAqU1vh7VNCW2bU7YRJcoWidXDhsdRkdx5VFiqRaa0K012LXtmntjc/drpJuQSFDnDjIpkNhXVbByDk0GkGLaNA17i4X5hmteUXMeFjflxjHYDpuMfGg/tUtGt1eSmXwwAqgZLNgYA9++D5ZHWqZbh5Gbk3I36/rFSdvB+9je4kGFOOVB+EZOQP11NQeKK6Lqcm7ZKxXl3cSRWbMrrzvcXhAyCzbcpPcDmGx/pRrCE6JM0SyQuHJILpggAv3ByPweXegW80VrCBGoQlcHvk7ZPzBqIv7ySafKsSB/c/UmlUeWh3Pjt9lyfXbpA4mBHL/pdX9/cH8u9PNF4hstQcaff7JL7Ph3ECtE3xB27b/nWdxySOcc7Yx7RPapXSGebIaRsAjC522PMPkRn+24WeFKI0czcqLJxHwNbFvE4fkCzMOcWEj/iH/lk43/lPzqjEvGzI0bKyMVZWGCpHUEdjWhQ3zu6Izsznpnr+v7+oV5f6Bo2szLeag063LIA7QyhOfHcgjr2z6Co4/Ilj1LY+TApbiZC3WkEb0ZqHglsAb16R5qRxEeSRY4xlm6VpGgfZfdNFDe6jcQCJwGwu+B267VUtLQ2Mgk8BJpjg8rg4X02qw6nrmta7FHbapdctqnS3gARc+uOvxqOVt6RfFFL4TfG+u2k2mpwvoJ8aIMouZkGVPKchFx19obn0xUN+y4tFtI7nV7tbWNhzRwKAXcj/AEqPqce+peeB+E+GYdTtNOF1e3Mohj5kJCbE5wNz06VTLnh/ivWJm1C50y/uJJd/EZBuPIAnYeW1Z4q1V0jRahurYLinie416K1teUx2dnzeErHLsWxlmPuA2H51XxU4eEOIuUt+xrsY7FQD8s5qJu7W5sLh7a9t5YJ0/FHKhVh8DWrG4JVFmWfJu5IQjcp2APvp5BcR8nKYYg5/jC79/wC1Mc+e1EjV+UyBTyJgs2Nh5ZNPICZJ2905BVyGU9MqPKnBf94QhHck/AVHQyry7jcD/j+9dacqxwfh8qm1Y6lSJCSRndVyD+jTK4QoxB2OaRHdFZQxp7cPFcQrKpGeYKRRqjrsZLJywMp6k7n0BqV0KQiYEZz06429P18+0TcIIpnj3HKf6VN8OkQ2d7csNoYicHpn3foUuT+Q4l7IscMkRfmV0DZGAOv62/WBmQN4sYAZpMkZ9iJmH+01RNFaS41B5uY+ZBPU/rb4ip4TSTDnghu3XoTDciMZ9Qevv8sVjnh2a4ZbRRgGdgsYJY9ABUvp+lOhV5RzSdh1Aoeiw5uWnwAF2Hvqe2yFj2GK2zlWjDjjewSxqhIQc8x6kUaOylc8x/d47k5oiK6rhGVfU0eGyeVgPvIyfIGpt6LxiekstTlsZb271K4aytgC8ssxKx5OBtnpkgU2XUtDhUF9UZj5QxOx+lT1mnEWmRyw2UaXNrJu8TwiRWHqp61y1v4b4BrrhjRrjfYpbKu3/wAahdltroFw3p0WrwtfWM0nhxylP3y8pYgbkAZ86tOuaHpWvvBLqlkHmihEXirIykge4+vemdvq0GmWyQWXDa28OSxWJiBk9dql9Hvl1RJi9mbbkTmUlup8qhJyv1KVa9isy/Zvw+4zEb+I+azhh/uWpHhzQoOFjcR2sz3dtckeLBcxqcgdsjY/KrGVOOlCkQHqtI8s+mzljjfRVuJ+COG9Vtlv9Kl/ZUzyiMokfPFzE9Cn8PvG3pVevvso1u2UuL60kQDJZRJj8htV+u7fbniXm7svZhnPSpmx1KWAxJBHLdQSjYLgtEfI+lXx+Q32TyYElaMW/wCnWtyY8C506YHpi4Iz8xTS44G4psAWbSLmVBvzQYlH+05rbtc0G4muFutMiCuRl0yBhh0Iomj6g4lCTKVcnHKdsMPxL/Ue+q/tki0pdEfzi1cT5/vbaZ1jmMbB+XllUqQyMu2CD0PTrTm1bw+HL/GxblQkb9WFaJ9pt7D/AIu021KKfEtOZ26NzFjy7+4EfGqTr8K22lvFCh5GcHfbv5fL9YqjlbUTox05ENp84iRmVsM1S1tGJoubkJIOCRAr/mWHyqtqdvKjpOAuHSNsdCw7VaUL2SjOtD7TmjW2UgEHfPvqcsLdriNXCnlPfNVOzufAcB8mMn2lH1FX3hy/0l/B8S9iigU5ZCDzfAY3NJlVKxcbEXa2mkwJJqMqxeIMoDuzDzC9cetM/wDFOiw7cs8pHTkTl+tQvHOrjV+IrmdRyxoqxIn+lVGw+H1zVczXQx2tlHlaejUdI42sBeRPb3BtnUY5ZwQD6ZGR9KmtT0bhjiuFmjVNNv3P/ebUgAt/Mo2YevWsVX1qc4Mkuf29ZwW0zxJJJ+8VTsVAycjpU5YeKuI8c3J1JG5abYS6dAlvJyvHEgCyocqwAx+gfzp2FAxkA9d6runtewOz2U/MrNl45N1OT5VY+dSfYPKN8DyrDKr0al0INzaGZoXuYlmHVGcAg0SS2bGyE+VQuscPff5GuYJRFM+7BxlSfPbpQLWz4gsiEhuiEx/4gI+lBKLD/wAJqSPw0LSERr3ZzyfmagGEcN+tzauUkibmX2tm/tTm+tNYuVU3LLOV3AQjIqLuXnAIkTB8mGDRjFXoflS2Wm14ouWuFhu7VI0YgeKG2BNPNQ0+W7cX9qQS4DMo68y9CPPbb4VS7S5IjYMvlse9WKw4njtLOOGeKR1jIVmXsPWrcuWpkJY0vaCMs+0y/urni65TmzHAsaRqV/CVUE4J3G5PpVavtSuLpFSZskd9snyz5/nX0XrnD2kcU6aBdQxuZEzFcx7MpPcGqXe/ZbZ3mhhbSQQ6vbjkkkQ/upmXzXJ5cjByPOtUajVmRtuzGu1HhiR0y0iqfIgmpC94dvLGRI7x4omkU+E0hISXfcB+gI6EHGO9MZhcWUrQT4hkXcozL5dfd61VTi/ovBoaY8+lT3CFsn3/AO9zrmKAc3L5kDP9KgRjO/SrBYaj9ysSAqtzZGw6jlIP1FGfVISHdlfuXWWeSVQcOxbf1OaFjeusMYxnGO9eFN8Ob2cxVq+zi38TWp7gjaGE49CxwPyzVVJq+/Z1DyWV1PjBklCg+ij/AJapZXUCmJXNGhaeOX3VKpg9Kh9PORUpBJ5V5T7PS+D9fwgHpXCPKuA5Ga9muJsSc4+PahTxRzDEqK/oy0ftt1oTk98UDiNn0i0wTHH4bEdVJ+lRUkJtlcOFA7nGxA71Y3BZTiq3xhI8HDmocjAPJH4Qyf8AVsfyJpo25JBcuKssOiT2umxN4OoCSF15xGdxH54P9Kz6b7SNZueJCNGiQxTToqQhQTIRkDJ9QfyqiR3F7bo0CzyxRPs6o5Ckd9hUxYXenaFbPPZzpc6lIhRXUHEYPXGQMfWtyxuPZklJS2S3G06DTNRtGkR+TV3eBlO2GGWA9xJ+de4U4wOn6OlpPbrOYmIVn3IXrjofM1TXee88KEkuxchR/Mx6/Opexvo9Mia1QwMVc87OjNluhwV2xtTPEnHizlN8rK3nBpwWVIHV8l+UBQD0GfrTc7VwOytkHfOa0szCc4GK8MV4iuKMmuOOle+a0rhKMw6DagDDOCxz/MSf+KzUrzHA91avYR/d7aCHoERV+QqGbqi+FbssFi4SIdz6VIQuB/C1QdpIU3AzUpDLkDJx2rz5x2a1Ilo5MgdqWTimaP7WAaMZNqQNhgfOhSyKgJNCabAGGppPMzAjIrqsAWS7SMdTg1R/tD1BjpsMKgHnmyR5gCrFM7MCCcgVn3H8zNe20AbZYyx9CTt9K04Ma5WRyy9SuySu4AYez5UNiO5oeW7muZ9qvQRlDwzeE3OuQwHsnyPnQ8eddU756euKktP0h7638f7zDECxAVgSdq5ugpNkOaTXq9REOGkg716vVzOHmloJdStUPQyr9d/pWm278wwe9er1Z8pow/SSgPs47Y3qRibA26dq9XqxyNCHcbZ2ovNhcV6vVEYE+CN+lAlVSu1er1FAY2aNTnNZXxo3icR3QP4Ywqj4DP8AWvV6tfjv2I5uiF5ds14jYV6vVuMwa2uJbfxDCQOdCrZUHYj1pu5MfLy9CMivV6jSYUf/2Q=="/>
          <p:cNvSpPr>
            <a:spLocks noChangeAspect="1" noChangeArrowheads="1"/>
          </p:cNvSpPr>
          <p:nvPr/>
        </p:nvSpPr>
        <p:spPr bwMode="auto">
          <a:xfrm>
            <a:off x="155575" y="-1096963"/>
            <a:ext cx="1609725" cy="22860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06" name="AutoShape 10" descr="data:image/jpg;base64,/9j/4AAQSkZJRgABAQAAAQABAAD/2wBDAAkGBwgHBgkIBwgKCgkLDRYPDQwMDRsUFRAWIB0iIiAdHx8kKDQsJCYxJx8fLT0tMTU3Ojo6Iys/RD84QzQ5Ojf/2wBDAQoKCg0MDRoPDxo3JR8lNzc3Nzc3Nzc3Nzc3Nzc3Nzc3Nzc3Nzc3Nzc3Nzc3Nzc3Nzc3Nzc3Nzc3Nzc3Nzc3Nzf/wAARCADHAIwDASIAAhEBAxEB/8QAHAAAAQUBAQEAAAAAAAAAAAAAAwIEBQYHAQAI/8QAQRAAAgEDAgQDBQUGBQEJAAAAAQIDAAQRBSEGEjFBE1FhInGBkbEHFDKh8BUjQmLB4RYzUqLRFyQ0U2Nyc4LC8f/EABkBAAMBAQEAAAAAAAAAAAAAAAECAwQABf/EACIRAAICAgIDAQEBAQAAAAAAAAABAhEDIRIxBCJBEzJCcf/aAAwDAQACEQMRAD8AzCXKtgjB8qQGpxPEznnxTcjBxTokdQ+2KMOtBT8Yo461zGR6lKK51pQFAY7jalynFvF8frSe1LkIEMPuJ/OuZxHE5JroNPMKesanPnXDFA3VCPcaNgoaDNKDYpx91hPSRl94zSDaE/hmQ79ziuCIZ1P4Rg1xSc704+43GBhFb/0sDQ2triM+1DIPhQOo4aIMFlB8xSOVv4gR76VH/mrnzFE4nIyvi3IG2IP/ALCl2bKIfaBJLE7U3iP724PnGB/uz/Si24xCnupWOmQ1u6vG0ZzknY+VNpV5ZGHlS4nCMGYZ9KTM/iSFsYFNRAQv480agr+KiZ3ojIKtKAzQ0J5sUUbGgE8RsaXIpaGLGenl60lyApJOKCbliqqDgLXUEMijdWcKexNKhsbmYN4A5yATgda7pVsLy6CuAVHtHm2GPU/Gpa/1iW3kubGIJzRuI1kQAEAHffv0pZOnoKoFDwnrkkUbx2ch8QZUY3+VMb/SdU0tC99YXESZxztGeX51ZdN1y9hKl7+VpH9pwFLnI6dsfWrvw/xBFrC/dLuHnZ1Kt45BV/eCNxWaeacO1oooKRjsMwPTY5pzDcOXChiB55qxfaDwY2hT/tHS4mOmuw50ySbdz2PcqT0Pwqo27/izsc+dWjKM4qSFacXTJYSljvhh/MAa4yQk8xhTmHcbU1gbESkdaKGcjcCmOuxUC8q3BBz+EY+dPLcBYUyd8Z6U2g/yrhv5lH5U7AIAGSNtq5s5IqrnekdKIelJ7VQgjq0rvSUFLA3rhhaDejL50NBSmJQZHSgEb3EvOcDYDtQhzE7UonJNP9NgRzzMM8vau6RyVs5Z+P4MiRjZ9iabTI6P7Slf61ZoIsAkYx60VLOC6LFwmAME5qX6FvybREaC7NOqRShWyMqJMfo1p+nQyBo3WOLxAF5nljBf3gjH0+NUiHh9XfxIgeVG/GFJUe+tM0VI7uA26F4gMPEwODGR1Uemdx6GsvkyTWikMcl2ONTtjrelyWrxtiRDGc7c2R+XnWDNbtb3EkMvMsiOVcHrkHBresyR+MsjBZxGxJX2Q4AyGAPQg4zjzrE+Irpp9fvriSPBklLeyNqHht218BmqrARjlIHbsKONhTdJ1HVwPhRlbmGzAj31uohY5td4ZR5yD6U8JUYDdQKZ2IJjP/un+lPmAJORSspF6Kia4a6aSaqZhcZ3peKElLzXMYNGB60qXeM4ocVG2NCxqGIyW291Smlg8jsdlG1Nri28OGOWN+YsMlcYxUjpEDypDGQMMxJpZPQ0FslEZECAAsTt1qY0qEM8mJhFyAk86gqds9zvUBfXFhEOV4Q4XK87kjceWKVa3lnHGAiMmdssxJrNKLaNUZJOmXPhe0Se4a3Zrd2OWAMQDbdMd/hmrxaWQtLlFVCECcuy4HpWTa/GukvZzskxuLmBZoirFeUe+rTwBxBPqfNa3GoclzDsYZjzFx23wMeVZMsH/RXn/kcceXDw6jYsjLGpEkUjHO/MP/yqhxTw0NNt5NSwrWk7Itu6yZPMRkt06bHFaZxZYfeLVQIUmaQjmjY8pwOuD8qpXEl3cWHDSaUiu8TsVzIvOYx0wCB0p8MmmoojOKeyhpDG49pFJPmN6V9yjxlQVPoaeRQDuCD5Eb0Ywcy4BxW+zNQ0tQY8LtgHNOGkHMd8V7wGHQjahvHJzbcvzrglaNJrprlVRA6tdpI60oHeuYwWMmijpQUoooUEcycjaeRyYZSVLA9u1SWjqRbqyk55diKiBL4cMyg7SDqamOHnzbpvnAqU9ItB3IdXFis8HI8PfmUk9/Ooe8s5LX/MbPf3VbuXxFG+cdqhdbELSIJX5UXGUXqSTioxlsvPGqNV1HQbLijgvThdYjmSBGhlX+FsAEe40P7PdNsbFbhRA6XmeSd2YNz47g9xQ9IvZbXhC0XEgVHwuFP+Xvg/lUnp1oHuRdxDlLrkkfxVjnkadFY4ri2yX4gkS3s2uSAVt1eQjHYKdq+fLnVrnUW/7TM/Lzc4QnZTWw/aLq0FlwzfwvOonmh8JFB3JYgfTJ+FYlaJ+8BGwrVgqTc6Ms20lEk4pC+A0uT2Jo3NKB0Rh8qHGBzY2xRSikdF+VXJnObI3XHxoR67fWl8uKQdjtRRxWGzSO9KJ3pJqxAWpGDXu9JFezRCgqmic2aCCKICv8TAUrChRHMuDUlw3PyvJGexzUYZIlGQ+TSLe58C6EsTYHehJWqGi6ZeXmZIz4aktjGAKh7izlmuFLlfPc4r1tr1tyqjFgx/j8qS8ekx3fjTzZEg5uQyMpPuIrNxcTXyU9G48J3kV7w7ZRTNDJIkKpMiMG5SNsGpaKFIhyRqABkDG1Z/w7HwtpUcNxFZzJqD4Kh3lLsT067EVZeI9fg0+xEbSH7xOh8Pl7nH96xt2xmmmZZ9peotc62yI4eMHIHYfrBqqwkKxHtY7VdeJHtrmxl1GWFTcQtmVo2KZOQrKGHqcgnyOQc5oOkaRpGvWvNBOPFHUFRDKh8iR7DfIZrVDKowVoSWFylplXWYg47jtTlLtiuOVfjUpf8AB1zFKwguFJXolwnIfgwyp/KoK+srvTZAt/bzW7H8JZfZb3HoatGcJdMlLHOPaHi3I7x49Qa794j7AioxJFJ2cnHnRjJ5Yp+IlkMwpJpTUk1QidU0ljg14Ulsk/reuYwtklVEZonVXGUZlIDe496R161qsGmtefYvd/tAb2jePaltyuGGw8s5I+NZja2c95L4VtE8rjb2APzPQVKM+Ssdwp0gFeAqU1vh7VNCW2bU7YRJcoWidXDhsdRkdx5VFiqRaa0K012LXtmntjc/drpJuQSFDnDjIpkNhXVbByDk0GkGLaNA17i4X5hmteUXMeFjflxjHYDpuMfGg/tUtGt1eSmXwwAqgZLNgYA9++D5ZHWqZbh5Gbk3I36/rFSdvB+9je4kGFOOVB+EZOQP11NQeKK6Lqcm7ZKxXl3cSRWbMrrzvcXhAyCzbcpPcDmGx/pRrCE6JM0SyQuHJILpggAv3ByPweXegW80VrCBGoQlcHvk7ZPzBqIv7ySafKsSB/c/UmlUeWh3Pjt9lyfXbpA4mBHL/pdX9/cH8u9PNF4hstQcaff7JL7Ph3ECtE3xB27b/nWdxySOcc7Yx7RPapXSGebIaRsAjC522PMPkRn+24WeFKI0czcqLJxHwNbFvE4fkCzMOcWEj/iH/lk43/lPzqjEvGzI0bKyMVZWGCpHUEdjWhQ3zu6Izsznpnr+v7+oV5f6Bo2szLeag063LIA7QyhOfHcgjr2z6Co4/Ilj1LY+TApbiZC3WkEb0ZqHglsAb16R5qRxEeSRY4xlm6VpGgfZfdNFDe6jcQCJwGwu+B267VUtLQ2Mgk8BJpjg8rg4X02qw6nrmta7FHbapdctqnS3gARc+uOvxqOVt6RfFFL4TfG+u2k2mpwvoJ8aIMouZkGVPKchFx19obn0xUN+y4tFtI7nV7tbWNhzRwKAXcj/AEqPqce+peeB+E+GYdTtNOF1e3Mohj5kJCbE5wNz06VTLnh/ivWJm1C50y/uJJd/EZBuPIAnYeW1Z4q1V0jRahurYLinie416K1teUx2dnzeErHLsWxlmPuA2H51XxU4eEOIuUt+xrsY7FQD8s5qJu7W5sLh7a9t5YJ0/FHKhVh8DWrG4JVFmWfJu5IQjcp2APvp5BcR8nKYYg5/jC79/wC1Mc+e1EjV+UyBTyJgs2Nh5ZNPICZJ2905BVyGU9MqPKnBf94QhHck/AVHQyry7jcD/j+9dacqxwfh8qm1Y6lSJCSRndVyD+jTK4QoxB2OaRHdFZQxp7cPFcQrKpGeYKRRqjrsZLJywMp6k7n0BqV0KQiYEZz06429P18+0TcIIpnj3HKf6VN8OkQ2d7csNoYicHpn3foUuT+Q4l7IscMkRfmV0DZGAOv62/WBmQN4sYAZpMkZ9iJmH+01RNFaS41B5uY+ZBPU/rb4ip4TSTDnghu3XoTDciMZ9Qevv8sVjnh2a4ZbRRgGdgsYJY9ABUvp+lOhV5RzSdh1Aoeiw5uWnwAF2Hvqe2yFj2GK2zlWjDjjewSxqhIQc8x6kUaOylc8x/d47k5oiK6rhGVfU0eGyeVgPvIyfIGpt6LxiekstTlsZb271K4aytgC8ssxKx5OBtnpkgU2XUtDhUF9UZj5QxOx+lT1mnEWmRyw2UaXNrJu8TwiRWHqp61y1v4b4BrrhjRrjfYpbKu3/wAahdltroFw3p0WrwtfWM0nhxylP3y8pYgbkAZ86tOuaHpWvvBLqlkHmihEXirIykge4+vemdvq0GmWyQWXDa28OSxWJiBk9dql9Hvl1RJi9mbbkTmUlup8qhJyv1KVa9isy/Zvw+4zEb+I+azhh/uWpHhzQoOFjcR2sz3dtckeLBcxqcgdsjY/KrGVOOlCkQHqtI8s+mzljjfRVuJ+COG9Vtlv9Kl/ZUzyiMokfPFzE9Cn8PvG3pVevvso1u2UuL60kQDJZRJj8htV+u7fbniXm7svZhnPSpmx1KWAxJBHLdQSjYLgtEfI+lXx+Q32TyYElaMW/wCnWtyY8C506YHpi4Iz8xTS44G4psAWbSLmVBvzQYlH+05rbtc0G4muFutMiCuRl0yBhh0Iomj6g4lCTKVcnHKdsMPxL/Ue+q/tki0pdEfzi1cT5/vbaZ1jmMbB+XllUqQyMu2CD0PTrTm1bw+HL/GxblQkb9WFaJ9pt7D/AIu021KKfEtOZ26NzFjy7+4EfGqTr8K22lvFCh5GcHfbv5fL9YqjlbUTox05ENp84iRmVsM1S1tGJoubkJIOCRAr/mWHyqtqdvKjpOAuHSNsdCw7VaUL2SjOtD7TmjW2UgEHfPvqcsLdriNXCnlPfNVOzufAcB8mMn2lH1FX3hy/0l/B8S9iigU5ZCDzfAY3NJlVKxcbEXa2mkwJJqMqxeIMoDuzDzC9cetM/wDFOiw7cs8pHTkTl+tQvHOrjV+IrmdRyxoqxIn+lVGw+H1zVczXQx2tlHlaejUdI42sBeRPb3BtnUY5ZwQD6ZGR9KmtT0bhjiuFmjVNNv3P/ebUgAt/Mo2YevWsVX1qc4Mkuf29ZwW0zxJJJ+8VTsVAycjpU5YeKuI8c3J1JG5abYS6dAlvJyvHEgCyocqwAx+gfzp2FAxkA9d6runtewOz2U/MrNl45N1OT5VY+dSfYPKN8DyrDKr0al0INzaGZoXuYlmHVGcAg0SS2bGyE+VQuscPff5GuYJRFM+7BxlSfPbpQLWz4gsiEhuiEx/4gI+lBKLD/wAJqSPw0LSERr3ZzyfmagGEcN+tzauUkibmX2tm/tTm+tNYuVU3LLOV3AQjIqLuXnAIkTB8mGDRjFXoflS2Wm14ouWuFhu7VI0YgeKG2BNPNQ0+W7cX9qQS4DMo68y9CPPbb4VS7S5IjYMvlse9WKw4njtLOOGeKR1jIVmXsPWrcuWpkJY0vaCMs+0y/urni65TmzHAsaRqV/CVUE4J3G5PpVavtSuLpFSZskd9snyz5/nX0XrnD2kcU6aBdQxuZEzFcx7MpPcGqXe/ZbZ3mhhbSQQ6vbjkkkQ/upmXzXJ5cjByPOtUajVmRtuzGu1HhiR0y0iqfIgmpC94dvLGRI7x4omkU+E0hISXfcB+gI6EHGO9MZhcWUrQT4hkXcozL5dfd61VTi/ovBoaY8+lT3CFsn3/AO9zrmKAc3L5kDP9KgRjO/SrBYaj9ysSAqtzZGw6jlIP1FGfVISHdlfuXWWeSVQcOxbf1OaFjeusMYxnGO9eFN8Ob2cxVq+zi38TWp7gjaGE49CxwPyzVVJq+/Z1DyWV1PjBklCg+ij/AJapZXUCmJXNGhaeOX3VKpg9Kh9PORUpBJ5V5T7PS+D9fwgHpXCPKuA5Ga9muJsSc4+PahTxRzDEqK/oy0ftt1oTk98UDiNn0i0wTHH4bEdVJ+lRUkJtlcOFA7nGxA71Y3BZTiq3xhI8HDmocjAPJH4Qyf8AVsfyJpo25JBcuKssOiT2umxN4OoCSF15xGdxH54P9Kz6b7SNZueJCNGiQxTToqQhQTIRkDJ9QfyqiR3F7bo0CzyxRPs6o5Ckd9hUxYXenaFbPPZzpc6lIhRXUHEYPXGQMfWtyxuPZklJS2S3G06DTNRtGkR+TV3eBlO2GGWA9xJ+de4U4wOn6OlpPbrOYmIVn3IXrjofM1TXee88KEkuxchR/Mx6/Opexvo9Mia1QwMVc87OjNluhwV2xtTPEnHizlN8rK3nBpwWVIHV8l+UBQD0GfrTc7VwOytkHfOa0szCc4GK8MV4iuKMmuOOle+a0rhKMw6DagDDOCxz/MSf+KzUrzHA91avYR/d7aCHoERV+QqGbqi+FbssFi4SIdz6VIQuB/C1QdpIU3AzUpDLkDJx2rz5x2a1Ilo5MgdqWTimaP7WAaMZNqQNhgfOhSyKgJNCabAGGppPMzAjIrqsAWS7SMdTg1R/tD1BjpsMKgHnmyR5gCrFM7MCCcgVn3H8zNe20AbZYyx9CTt9K04Ma5WRyy9SuySu4AYez5UNiO5oeW7muZ9qvQRlDwzeE3OuQwHsnyPnQ8eddU756euKktP0h7638f7zDECxAVgSdq5ugpNkOaTXq9REOGkg716vVzOHmloJdStUPQyr9d/pWm278wwe9er1Z8pow/SSgPs47Y3qRibA26dq9XqxyNCHcbZ2ovNhcV6vVEYE+CN+lAlVSu1er1FAY2aNTnNZXxo3icR3QP4Ywqj4DP8AWvV6tfjv2I5uiF5ds14jYV6vVuMwa2uJbfxDCQOdCrZUHYj1pu5MfLy9CMivV6jSYUf/2Q=="/>
          <p:cNvSpPr>
            <a:spLocks noChangeAspect="1" noChangeArrowheads="1"/>
          </p:cNvSpPr>
          <p:nvPr/>
        </p:nvSpPr>
        <p:spPr bwMode="auto">
          <a:xfrm>
            <a:off x="155575" y="-1096963"/>
            <a:ext cx="1609725" cy="22860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08" name="AutoShape 12" descr="data:image/jpg;base64,/9j/4AAQSkZJRgABAQAAAQABAAD/2wBDAAkGBwgHBgkIBwgKCgkLDRYPDQwMDRsUFRAWIB0iIiAdHx8kKDQsJCYxJx8fLT0tMTU3Ojo6Iys/RD84QzQ5Ojf/2wBDAQoKCg0MDRoPDxo3JR8lNzc3Nzc3Nzc3Nzc3Nzc3Nzc3Nzc3Nzc3Nzc3Nzc3Nzc3Nzc3Nzc3Nzc3Nzc3Nzc3Nzf/wAARCADHAIwDASIAAhEBAxEB/8QAHAAAAQUBAQEAAAAAAAAAAAAAAwIEBQYHAQAI/8QAQRAAAgEDAgQDBQUGBQEJAAAAAQIDAAQRBSEGEjFBE1FhInGBkbEHFDKh8BUjQmLB4RYzUqLRFyQ0U2Nyc4LC8f/EABkBAAMBAQEAAAAAAAAAAAAAAAECAwQABf/EACIRAAICAgIDAQEBAQAAAAAAAAABAhEDIRIxBCJBEzJCcf/aAAwDAQACEQMRAD8AzCXKtgjB8qQGpxPEznnxTcjBxTokdQ+2KMOtBT8Yo461zGR6lKK51pQFAY7jalynFvF8frSe1LkIEMPuJ/OuZxHE5JroNPMKesanPnXDFA3VCPcaNgoaDNKDYpx91hPSRl94zSDaE/hmQ79ziuCIZ1P4Rg1xSc704+43GBhFb/0sDQ2triM+1DIPhQOo4aIMFlB8xSOVv4gR76VH/mrnzFE4nIyvi3IG2IP/ALCl2bKIfaBJLE7U3iP724PnGB/uz/Si24xCnupWOmQ1u6vG0ZzknY+VNpV5ZGHlS4nCMGYZ9KTM/iSFsYFNRAQv480agr+KiZ3ojIKtKAzQ0J5sUUbGgE8RsaXIpaGLGenl60lyApJOKCbliqqDgLXUEMijdWcKexNKhsbmYN4A5yATgda7pVsLy6CuAVHtHm2GPU/Gpa/1iW3kubGIJzRuI1kQAEAHffv0pZOnoKoFDwnrkkUbx2ch8QZUY3+VMb/SdU0tC99YXESZxztGeX51ZdN1y9hKl7+VpH9pwFLnI6dsfWrvw/xBFrC/dLuHnZ1Kt45BV/eCNxWaeacO1oooKRjsMwPTY5pzDcOXChiB55qxfaDwY2hT/tHS4mOmuw50ySbdz2PcqT0Pwqo27/izsc+dWjKM4qSFacXTJYSljvhh/MAa4yQk8xhTmHcbU1gbESkdaKGcjcCmOuxUC8q3BBz+EY+dPLcBYUyd8Z6U2g/yrhv5lH5U7AIAGSNtq5s5IqrnekdKIelJ7VQgjq0rvSUFLA3rhhaDejL50NBSmJQZHSgEb3EvOcDYDtQhzE7UonJNP9NgRzzMM8vau6RyVs5Z+P4MiRjZ9iabTI6P7Slf61ZoIsAkYx60VLOC6LFwmAME5qX6FvybREaC7NOqRShWyMqJMfo1p+nQyBo3WOLxAF5nljBf3gjH0+NUiHh9XfxIgeVG/GFJUe+tM0VI7uA26F4gMPEwODGR1Uemdx6GsvkyTWikMcl2ONTtjrelyWrxtiRDGc7c2R+XnWDNbtb3EkMvMsiOVcHrkHBresyR+MsjBZxGxJX2Q4AyGAPQg4zjzrE+Irpp9fvriSPBklLeyNqHht218BmqrARjlIHbsKONhTdJ1HVwPhRlbmGzAj31uohY5td4ZR5yD6U8JUYDdQKZ2IJjP/un+lPmAJORSspF6Kia4a6aSaqZhcZ3peKElLzXMYNGB60qXeM4ocVG2NCxqGIyW291Smlg8jsdlG1Nri28OGOWN+YsMlcYxUjpEDypDGQMMxJpZPQ0FslEZECAAsTt1qY0qEM8mJhFyAk86gqds9zvUBfXFhEOV4Q4XK87kjceWKVa3lnHGAiMmdssxJrNKLaNUZJOmXPhe0Se4a3Zrd2OWAMQDbdMd/hmrxaWQtLlFVCECcuy4HpWTa/GukvZzskxuLmBZoirFeUe+rTwBxBPqfNa3GoclzDsYZjzFx23wMeVZMsH/RXn/kcceXDw6jYsjLGpEkUjHO/MP/yqhxTw0NNt5NSwrWk7Itu6yZPMRkt06bHFaZxZYfeLVQIUmaQjmjY8pwOuD8qpXEl3cWHDSaUiu8TsVzIvOYx0wCB0p8MmmoojOKeyhpDG49pFJPmN6V9yjxlQVPoaeRQDuCD5Eb0Ywcy4BxW+zNQ0tQY8LtgHNOGkHMd8V7wGHQjahvHJzbcvzrglaNJrprlVRA6tdpI60oHeuYwWMmijpQUoooUEcycjaeRyYZSVLA9u1SWjqRbqyk55diKiBL4cMyg7SDqamOHnzbpvnAqU9ItB3IdXFis8HI8PfmUk9/Ooe8s5LX/MbPf3VbuXxFG+cdqhdbELSIJX5UXGUXqSTioxlsvPGqNV1HQbLijgvThdYjmSBGhlX+FsAEe40P7PdNsbFbhRA6XmeSd2YNz47g9xQ9IvZbXhC0XEgVHwuFP+Xvg/lUnp1oHuRdxDlLrkkfxVjnkadFY4ri2yX4gkS3s2uSAVt1eQjHYKdq+fLnVrnUW/7TM/Lzc4QnZTWw/aLq0FlwzfwvOonmh8JFB3JYgfTJ+FYlaJ+8BGwrVgqTc6Ms20lEk4pC+A0uT2Jo3NKB0Rh8qHGBzY2xRSikdF+VXJnObI3XHxoR67fWl8uKQdjtRRxWGzSO9KJ3pJqxAWpGDXu9JFezRCgqmic2aCCKICv8TAUrChRHMuDUlw3PyvJGexzUYZIlGQ+TSLe58C6EsTYHehJWqGi6ZeXmZIz4aktjGAKh7izlmuFLlfPc4r1tr1tyqjFgx/j8qS8ekx3fjTzZEg5uQyMpPuIrNxcTXyU9G48J3kV7w7ZRTNDJIkKpMiMG5SNsGpaKFIhyRqABkDG1Z/w7HwtpUcNxFZzJqD4Kh3lLsT067EVZeI9fg0+xEbSH7xOh8Pl7nH96xt2xmmmZZ9peotc62yI4eMHIHYfrBqqwkKxHtY7VdeJHtrmxl1GWFTcQtmVo2KZOQrKGHqcgnyOQc5oOkaRpGvWvNBOPFHUFRDKh8iR7DfIZrVDKowVoSWFylplXWYg47jtTlLtiuOVfjUpf8AB1zFKwguFJXolwnIfgwyp/KoK+srvTZAt/bzW7H8JZfZb3HoatGcJdMlLHOPaHi3I7x49Qa794j7AioxJFJ2cnHnRjJ5Yp+IlkMwpJpTUk1QidU0ljg14Ulsk/reuYwtklVEZonVXGUZlIDe496R161qsGmtefYvd/tAb2jePaltyuGGw8s5I+NZja2c95L4VtE8rjb2APzPQVKM+Ssdwp0gFeAqU1vh7VNCW2bU7YRJcoWidXDhsdRkdx5VFiqRaa0K012LXtmntjc/drpJuQSFDnDjIpkNhXVbByDk0GkGLaNA17i4X5hmteUXMeFjflxjHYDpuMfGg/tUtGt1eSmXwwAqgZLNgYA9++D5ZHWqZbh5Gbk3I36/rFSdvB+9je4kGFOOVB+EZOQP11NQeKK6Lqcm7ZKxXl3cSRWbMrrzvcXhAyCzbcpPcDmGx/pRrCE6JM0SyQuHJILpggAv3ByPweXegW80VrCBGoQlcHvk7ZPzBqIv7ySafKsSB/c/UmlUeWh3Pjt9lyfXbpA4mBHL/pdX9/cH8u9PNF4hstQcaff7JL7Ph3ECtE3xB27b/nWdxySOcc7Yx7RPapXSGebIaRsAjC522PMPkRn+24WeFKI0czcqLJxHwNbFvE4fkCzMOcWEj/iH/lk43/lPzqjEvGzI0bKyMVZWGCpHUEdjWhQ3zu6Izsznpnr+v7+oV5f6Bo2szLeag063LIA7QyhOfHcgjr2z6Co4/Ilj1LY+TApbiZC3WkEb0ZqHglsAb16R5qRxEeSRY4xlm6VpGgfZfdNFDe6jcQCJwGwu+B267VUtLQ2Mgk8BJpjg8rg4X02qw6nrmta7FHbapdctqnS3gARc+uOvxqOVt6RfFFL4TfG+u2k2mpwvoJ8aIMouZkGVPKchFx19obn0xUN+y4tFtI7nV7tbWNhzRwKAXcj/AEqPqce+peeB+E+GYdTtNOF1e3Mohj5kJCbE5wNz06VTLnh/ivWJm1C50y/uJJd/EZBuPIAnYeW1Z4q1V0jRahurYLinie416K1teUx2dnzeErHLsWxlmPuA2H51XxU4eEOIuUt+xrsY7FQD8s5qJu7W5sLh7a9t5YJ0/FHKhVh8DWrG4JVFmWfJu5IQjcp2APvp5BcR8nKYYg5/jC79/wC1Mc+e1EjV+UyBTyJgs2Nh5ZNPICZJ2905BVyGU9MqPKnBf94QhHck/AVHQyry7jcD/j+9dacqxwfh8qm1Y6lSJCSRndVyD+jTK4QoxB2OaRHdFZQxp7cPFcQrKpGeYKRRqjrsZLJywMp6k7n0BqV0KQiYEZz06429P18+0TcIIpnj3HKf6VN8OkQ2d7csNoYicHpn3foUuT+Q4l7IscMkRfmV0DZGAOv62/WBmQN4sYAZpMkZ9iJmH+01RNFaS41B5uY+ZBPU/rb4ip4TSTDnghu3XoTDciMZ9Qevv8sVjnh2a4ZbRRgGdgsYJY9ABUvp+lOhV5RzSdh1Aoeiw5uWnwAF2Hvqe2yFj2GK2zlWjDjjewSxqhIQc8x6kUaOylc8x/d47k5oiK6rhGVfU0eGyeVgPvIyfIGpt6LxiekstTlsZb271K4aytgC8ssxKx5OBtnpkgU2XUtDhUF9UZj5QxOx+lT1mnEWmRyw2UaXNrJu8TwiRWHqp61y1v4b4BrrhjRrjfYpbKu3/wAahdltroFw3p0WrwtfWM0nhxylP3y8pYgbkAZ86tOuaHpWvvBLqlkHmihEXirIykge4+vemdvq0GmWyQWXDa28OSxWJiBk9dql9Hvl1RJi9mbbkTmUlup8qhJyv1KVa9isy/Zvw+4zEb+I+azhh/uWpHhzQoOFjcR2sz3dtckeLBcxqcgdsjY/KrGVOOlCkQHqtI8s+mzljjfRVuJ+COG9Vtlv9Kl/ZUzyiMokfPFzE9Cn8PvG3pVevvso1u2UuL60kQDJZRJj8htV+u7fbniXm7svZhnPSpmx1KWAxJBHLdQSjYLgtEfI+lXx+Q32TyYElaMW/wCnWtyY8C506YHpi4Iz8xTS44G4psAWbSLmVBvzQYlH+05rbtc0G4muFutMiCuRl0yBhh0Iomj6g4lCTKVcnHKdsMPxL/Ue+q/tki0pdEfzi1cT5/vbaZ1jmMbB+XllUqQyMu2CD0PTrTm1bw+HL/GxblQkb9WFaJ9pt7D/AIu021KKfEtOZ26NzFjy7+4EfGqTr8K22lvFCh5GcHfbv5fL9YqjlbUTox05ENp84iRmVsM1S1tGJoubkJIOCRAr/mWHyqtqdvKjpOAuHSNsdCw7VaUL2SjOtD7TmjW2UgEHfPvqcsLdriNXCnlPfNVOzufAcB8mMn2lH1FX3hy/0l/B8S9iigU5ZCDzfAY3NJlVKxcbEXa2mkwJJqMqxeIMoDuzDzC9cetM/wDFOiw7cs8pHTkTl+tQvHOrjV+IrmdRyxoqxIn+lVGw+H1zVczXQx2tlHlaejUdI42sBeRPb3BtnUY5ZwQD6ZGR9KmtT0bhjiuFmjVNNv3P/ebUgAt/Mo2YevWsVX1qc4Mkuf29ZwW0zxJJJ+8VTsVAycjpU5YeKuI8c3J1JG5abYS6dAlvJyvHEgCyocqwAx+gfzp2FAxkA9d6runtewOz2U/MrNl45N1OT5VY+dSfYPKN8DyrDKr0al0INzaGZoXuYlmHVGcAg0SS2bGyE+VQuscPff5GuYJRFM+7BxlSfPbpQLWz4gsiEhuiEx/4gI+lBKLD/wAJqSPw0LSERr3ZzyfmagGEcN+tzauUkibmX2tm/tTm+tNYuVU3LLOV3AQjIqLuXnAIkTB8mGDRjFXoflS2Wm14ouWuFhu7VI0YgeKG2BNPNQ0+W7cX9qQS4DMo68y9CPPbb4VS7S5IjYMvlse9WKw4njtLOOGeKR1jIVmXsPWrcuWpkJY0vaCMs+0y/urni65TmzHAsaRqV/CVUE4J3G5PpVavtSuLpFSZskd9snyz5/nX0XrnD2kcU6aBdQxuZEzFcx7MpPcGqXe/ZbZ3mhhbSQQ6vbjkkkQ/upmXzXJ5cjByPOtUajVmRtuzGu1HhiR0y0iqfIgmpC94dvLGRI7x4omkU+E0hISXfcB+gI6EHGO9MZhcWUrQT4hkXcozL5dfd61VTi/ovBoaY8+lT3CFsn3/AO9zrmKAc3L5kDP9KgRjO/SrBYaj9ysSAqtzZGw6jlIP1FGfVISHdlfuXWWeSVQcOxbf1OaFjeusMYxnGO9eFN8Ob2cxVq+zi38TWp7gjaGE49CxwPyzVVJq+/Z1DyWV1PjBklCg+ij/AJapZXUCmJXNGhaeOX3VKpg9Kh9PORUpBJ5V5T7PS+D9fwgHpXCPKuA5Ga9muJsSc4+PahTxRzDEqK/oy0ftt1oTk98UDiNn0i0wTHH4bEdVJ+lRUkJtlcOFA7nGxA71Y3BZTiq3xhI8HDmocjAPJH4Qyf8AVsfyJpo25JBcuKssOiT2umxN4OoCSF15xGdxH54P9Kz6b7SNZueJCNGiQxTToqQhQTIRkDJ9QfyqiR3F7bo0CzyxRPs6o5Ckd9hUxYXenaFbPPZzpc6lIhRXUHEYPXGQMfWtyxuPZklJS2S3G06DTNRtGkR+TV3eBlO2GGWA9xJ+de4U4wOn6OlpPbrOYmIVn3IXrjofM1TXee88KEkuxchR/Mx6/Opexvo9Mia1QwMVc87OjNluhwV2xtTPEnHizlN8rK3nBpwWVIHV8l+UBQD0GfrTc7VwOytkHfOa0szCc4GK8MV4iuKMmuOOle+a0rhKMw6DagDDOCxz/MSf+KzUrzHA91avYR/d7aCHoERV+QqGbqi+FbssFi4SIdz6VIQuB/C1QdpIU3AzUpDLkDJx2rz5x2a1Ilo5MgdqWTimaP7WAaMZNqQNhgfOhSyKgJNCabAGGppPMzAjIrqsAWS7SMdTg1R/tD1BjpsMKgHnmyR5gCrFM7MCCcgVn3H8zNe20AbZYyx9CTt9K04Ma5WRyy9SuySu4AYez5UNiO5oeW7muZ9qvQRlDwzeE3OuQwHsnyPnQ8eddU756euKktP0h7638f7zDECxAVgSdq5ugpNkOaTXq9REOGkg716vVzOHmloJdStUPQyr9d/pWm278wwe9er1Z8pow/SSgPs47Y3qRibA26dq9XqxyNCHcbZ2ovNhcV6vVEYE+CN+lAlVSu1er1FAY2aNTnNZXxo3icR3QP4Ywqj4DP8AWvV6tfjv2I5uiF5ds14jYV6vVuMwa2uJbfxDCQOdCrZUHYj1pu5MfLy9CMivV6jSYUf/2Q=="/>
          <p:cNvSpPr>
            <a:spLocks noChangeAspect="1" noChangeArrowheads="1"/>
          </p:cNvSpPr>
          <p:nvPr/>
        </p:nvSpPr>
        <p:spPr bwMode="auto">
          <a:xfrm>
            <a:off x="155575" y="-1096963"/>
            <a:ext cx="1609725" cy="22860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10" name="AutoShape 14" descr="data:image/jpg;base64,/9j/4AAQSkZJRgABAQAAAQABAAD/2wBDAAkGBwgHBgkIBwgKCgkLDRYPDQwMDRsUFRAWIB0iIiAdHx8kKDQsJCYxJx8fLT0tMTU3Ojo6Iys/RD84QzQ5Ojf/2wBDAQoKCg0MDRoPDxo3JR8lNzc3Nzc3Nzc3Nzc3Nzc3Nzc3Nzc3Nzc3Nzc3Nzc3Nzc3Nzc3Nzc3Nzc3Nzc3Nzc3Nzf/wAARCADHAIwDASIAAhEBAxEB/8QAHAAAAQUBAQEAAAAAAAAAAAAAAwIEBQYHAQAI/8QAQRAAAgEDAgQDBQUGBQEJAAAAAQIDAAQRBSEGEjFBE1FhInGBkbEHFDKh8BUjQmLB4RYzUqLRFyQ0U2Nyc4LC8f/EABkBAAMBAQEAAAAAAAAAAAAAAAECAwQABf/EACIRAAICAgIDAQEBAQAAAAAAAAABAhEDIRIxBCJBEzJCcf/aAAwDAQACEQMRAD8AzCXKtgjB8qQGpxPEznnxTcjBxTokdQ+2KMOtBT8Yo461zGR6lKK51pQFAY7jalynFvF8frSe1LkIEMPuJ/OuZxHE5JroNPMKesanPnXDFA3VCPcaNgoaDNKDYpx91hPSRl94zSDaE/hmQ79ziuCIZ1P4Rg1xSc704+43GBhFb/0sDQ2triM+1DIPhQOo4aIMFlB8xSOVv4gR76VH/mrnzFE4nIyvi3IG2IP/ALCl2bKIfaBJLE7U3iP724PnGB/uz/Si24xCnupWOmQ1u6vG0ZzknY+VNpV5ZGHlS4nCMGYZ9KTM/iSFsYFNRAQv480agr+KiZ3ojIKtKAzQ0J5sUUbGgE8RsaXIpaGLGenl60lyApJOKCbliqqDgLXUEMijdWcKexNKhsbmYN4A5yATgda7pVsLy6CuAVHtHm2GPU/Gpa/1iW3kubGIJzRuI1kQAEAHffv0pZOnoKoFDwnrkkUbx2ch8QZUY3+VMb/SdU0tC99YXESZxztGeX51ZdN1y9hKl7+VpH9pwFLnI6dsfWrvw/xBFrC/dLuHnZ1Kt45BV/eCNxWaeacO1oooKRjsMwPTY5pzDcOXChiB55qxfaDwY2hT/tHS4mOmuw50ySbdz2PcqT0Pwqo27/izsc+dWjKM4qSFacXTJYSljvhh/MAa4yQk8xhTmHcbU1gbESkdaKGcjcCmOuxUC8q3BBz+EY+dPLcBYUyd8Z6U2g/yrhv5lH5U7AIAGSNtq5s5IqrnekdKIelJ7VQgjq0rvSUFLA3rhhaDejL50NBSmJQZHSgEb3EvOcDYDtQhzE7UonJNP9NgRzzMM8vau6RyVs5Z+P4MiRjZ9iabTI6P7Slf61ZoIsAkYx60VLOC6LFwmAME5qX6FvybREaC7NOqRShWyMqJMfo1p+nQyBo3WOLxAF5nljBf3gjH0+NUiHh9XfxIgeVG/GFJUe+tM0VI7uA26F4gMPEwODGR1Uemdx6GsvkyTWikMcl2ONTtjrelyWrxtiRDGc7c2R+XnWDNbtb3EkMvMsiOVcHrkHBresyR+MsjBZxGxJX2Q4AyGAPQg4zjzrE+Irpp9fvriSPBklLeyNqHht218BmqrARjlIHbsKONhTdJ1HVwPhRlbmGzAj31uohY5td4ZR5yD6U8JUYDdQKZ2IJjP/un+lPmAJORSspF6Kia4a6aSaqZhcZ3peKElLzXMYNGB60qXeM4ocVG2NCxqGIyW291Smlg8jsdlG1Nri28OGOWN+YsMlcYxUjpEDypDGQMMxJpZPQ0FslEZECAAsTt1qY0qEM8mJhFyAk86gqds9zvUBfXFhEOV4Q4XK87kjceWKVa3lnHGAiMmdssxJrNKLaNUZJOmXPhe0Se4a3Zrd2OWAMQDbdMd/hmrxaWQtLlFVCECcuy4HpWTa/GukvZzskxuLmBZoirFeUe+rTwBxBPqfNa3GoclzDsYZjzFx23wMeVZMsH/RXn/kcceXDw6jYsjLGpEkUjHO/MP/yqhxTw0NNt5NSwrWk7Itu6yZPMRkt06bHFaZxZYfeLVQIUmaQjmjY8pwOuD8qpXEl3cWHDSaUiu8TsVzIvOYx0wCB0p8MmmoojOKeyhpDG49pFJPmN6V9yjxlQVPoaeRQDuCD5Eb0Ywcy4BxW+zNQ0tQY8LtgHNOGkHMd8V7wGHQjahvHJzbcvzrglaNJrprlVRA6tdpI60oHeuYwWMmijpQUoooUEcycjaeRyYZSVLA9u1SWjqRbqyk55diKiBL4cMyg7SDqamOHnzbpvnAqU9ItB3IdXFis8HI8PfmUk9/Ooe8s5LX/MbPf3VbuXxFG+cdqhdbELSIJX5UXGUXqSTioxlsvPGqNV1HQbLijgvThdYjmSBGhlX+FsAEe40P7PdNsbFbhRA6XmeSd2YNz47g9xQ9IvZbXhC0XEgVHwuFP+Xvg/lUnp1oHuRdxDlLrkkfxVjnkadFY4ri2yX4gkS3s2uSAVt1eQjHYKdq+fLnVrnUW/7TM/Lzc4QnZTWw/aLq0FlwzfwvOonmh8JFB3JYgfTJ+FYlaJ+8BGwrVgqTc6Ms20lEk4pC+A0uT2Jo3NKB0Rh8qHGBzY2xRSikdF+VXJnObI3XHxoR67fWl8uKQdjtRRxWGzSO9KJ3pJqxAWpGDXu9JFezRCgqmic2aCCKICv8TAUrChRHMuDUlw3PyvJGexzUYZIlGQ+TSLe58C6EsTYHehJWqGi6ZeXmZIz4aktjGAKh7izlmuFLlfPc4r1tr1tyqjFgx/j8qS8ekx3fjTzZEg5uQyMpPuIrNxcTXyU9G48J3kV7w7ZRTNDJIkKpMiMG5SNsGpaKFIhyRqABkDG1Z/w7HwtpUcNxFZzJqD4Kh3lLsT067EVZeI9fg0+xEbSH7xOh8Pl7nH96xt2xmmmZZ9peotc62yI4eMHIHYfrBqqwkKxHtY7VdeJHtrmxl1GWFTcQtmVo2KZOQrKGHqcgnyOQc5oOkaRpGvWvNBOPFHUFRDKh8iR7DfIZrVDKowVoSWFylplXWYg47jtTlLtiuOVfjUpf8AB1zFKwguFJXolwnIfgwyp/KoK+srvTZAt/bzW7H8JZfZb3HoatGcJdMlLHOPaHi3I7x49Qa794j7AioxJFJ2cnHnRjJ5Yp+IlkMwpJpTUk1QidU0ljg14Ulsk/reuYwtklVEZonVXGUZlIDe496R161qsGmtefYvd/tAb2jePaltyuGGw8s5I+NZja2c95L4VtE8rjb2APzPQVKM+Ssdwp0gFeAqU1vh7VNCW2bU7YRJcoWidXDhsdRkdx5VFiqRaa0K012LXtmntjc/drpJuQSFDnDjIpkNhXVbByDk0GkGLaNA17i4X5hmteUXMeFjflxjHYDpuMfGg/tUtGt1eSmXwwAqgZLNgYA9++D5ZHWqZbh5Gbk3I36/rFSdvB+9je4kGFOOVB+EZOQP11NQeKK6Lqcm7ZKxXl3cSRWbMrrzvcXhAyCzbcpPcDmGx/pRrCE6JM0SyQuHJILpggAv3ByPweXegW80VrCBGoQlcHvk7ZPzBqIv7ySafKsSB/c/UmlUeWh3Pjt9lyfXbpA4mBHL/pdX9/cH8u9PNF4hstQcaff7JL7Ph3ECtE3xB27b/nWdxySOcc7Yx7RPapXSGebIaRsAjC522PMPkRn+24WeFKI0czcqLJxHwNbFvE4fkCzMOcWEj/iH/lk43/lPzqjEvGzI0bKyMVZWGCpHUEdjWhQ3zu6Izsznpnr+v7+oV5f6Bo2szLeag063LIA7QyhOfHcgjr2z6Co4/Ilj1LY+TApbiZC3WkEb0ZqHglsAb16R5qRxEeSRY4xlm6VpGgfZfdNFDe6jcQCJwGwu+B267VUtLQ2Mgk8BJpjg8rg4X02qw6nrmta7FHbapdctqnS3gARc+uOvxqOVt6RfFFL4TfG+u2k2mpwvoJ8aIMouZkGVPKchFx19obn0xUN+y4tFtI7nV7tbWNhzRwKAXcj/AEqPqce+peeB+E+GYdTtNOF1e3Mohj5kJCbE5wNz06VTLnh/ivWJm1C50y/uJJd/EZBuPIAnYeW1Z4q1V0jRahurYLinie416K1teUx2dnzeErHLsWxlmPuA2H51XxU4eEOIuUt+xrsY7FQD8s5qJu7W5sLh7a9t5YJ0/FHKhVh8DWrG4JVFmWfJu5IQjcp2APvp5BcR8nKYYg5/jC79/wC1Mc+e1EjV+UyBTyJgs2Nh5ZNPICZJ2905BVyGU9MqPKnBf94QhHck/AVHQyry7jcD/j+9dacqxwfh8qm1Y6lSJCSRndVyD+jTK4QoxB2OaRHdFZQxp7cPFcQrKpGeYKRRqjrsZLJywMp6k7n0BqV0KQiYEZz06429P18+0TcIIpnj3HKf6VN8OkQ2d7csNoYicHpn3foUuT+Q4l7IscMkRfmV0DZGAOv62/WBmQN4sYAZpMkZ9iJmH+01RNFaS41B5uY+ZBPU/rb4ip4TSTDnghu3XoTDciMZ9Qevv8sVjnh2a4ZbRRgGdgsYJY9ABUvp+lOhV5RzSdh1Aoeiw5uWnwAF2Hvqe2yFj2GK2zlWjDjjewSxqhIQc8x6kUaOylc8x/d47k5oiK6rhGVfU0eGyeVgPvIyfIGpt6LxiekstTlsZb271K4aytgC8ssxKx5OBtnpkgU2XUtDhUF9UZj5QxOx+lT1mnEWmRyw2UaXNrJu8TwiRWHqp61y1v4b4BrrhjRrjfYpbKu3/wAahdltroFw3p0WrwtfWM0nhxylP3y8pYgbkAZ86tOuaHpWvvBLqlkHmihEXirIykge4+vemdvq0GmWyQWXDa28OSxWJiBk9dql9Hvl1RJi9mbbkTmUlup8qhJyv1KVa9isy/Zvw+4zEb+I+azhh/uWpHhzQoOFjcR2sz3dtckeLBcxqcgdsjY/KrGVOOlCkQHqtI8s+mzljjfRVuJ+COG9Vtlv9Kl/ZUzyiMokfPFzE9Cn8PvG3pVevvso1u2UuL60kQDJZRJj8htV+u7fbniXm7svZhnPSpmx1KWAxJBHLdQSjYLgtEfI+lXx+Q32TyYElaMW/wCnWtyY8C506YHpi4Iz8xTS44G4psAWbSLmVBvzQYlH+05rbtc0G4muFutMiCuRl0yBhh0Iomj6g4lCTKVcnHKdsMPxL/Ue+q/tki0pdEfzi1cT5/vbaZ1jmMbB+XllUqQyMu2CD0PTrTm1bw+HL/GxblQkb9WFaJ9pt7D/AIu021KKfEtOZ26NzFjy7+4EfGqTr8K22lvFCh5GcHfbv5fL9YqjlbUTox05ENp84iRmVsM1S1tGJoubkJIOCRAr/mWHyqtqdvKjpOAuHSNsdCw7VaUL2SjOtD7TmjW2UgEHfPvqcsLdriNXCnlPfNVOzufAcB8mMn2lH1FX3hy/0l/B8S9iigU5ZCDzfAY3NJlVKxcbEXa2mkwJJqMqxeIMoDuzDzC9cetM/wDFOiw7cs8pHTkTl+tQvHOrjV+IrmdRyxoqxIn+lVGw+H1zVczXQx2tlHlaejUdI42sBeRPb3BtnUY5ZwQD6ZGR9KmtT0bhjiuFmjVNNv3P/ebUgAt/Mo2YevWsVX1qc4Mkuf29ZwW0zxJJJ+8VTsVAycjpU5YeKuI8c3J1JG5abYS6dAlvJyvHEgCyocqwAx+gfzp2FAxkA9d6runtewOz2U/MrNl45N1OT5VY+dSfYPKN8DyrDKr0al0INzaGZoXuYlmHVGcAg0SS2bGyE+VQuscPff5GuYJRFM+7BxlSfPbpQLWz4gsiEhuiEx/4gI+lBKLD/wAJqSPw0LSERr3ZzyfmagGEcN+tzauUkibmX2tm/tTm+tNYuVU3LLOV3AQjIqLuXnAIkTB8mGDRjFXoflS2Wm14ouWuFhu7VI0YgeKG2BNPNQ0+W7cX9qQS4DMo68y9CPPbb4VS7S5IjYMvlse9WKw4njtLOOGeKR1jIVmXsPWrcuWpkJY0vaCMs+0y/urni65TmzHAsaRqV/CVUE4J3G5PpVavtSuLpFSZskd9snyz5/nX0XrnD2kcU6aBdQxuZEzFcx7MpPcGqXe/ZbZ3mhhbSQQ6vbjkkkQ/upmXzXJ5cjByPOtUajVmRtuzGu1HhiR0y0iqfIgmpC94dvLGRI7x4omkU+E0hISXfcB+gI6EHGO9MZhcWUrQT4hkXcozL5dfd61VTi/ovBoaY8+lT3CFsn3/AO9zrmKAc3L5kDP9KgRjO/SrBYaj9ysSAqtzZGw6jlIP1FGfVISHdlfuXWWeSVQcOxbf1OaFjeusMYxnGO9eFN8Ob2cxVq+zi38TWp7gjaGE49CxwPyzVVJq+/Z1DyWV1PjBklCg+ij/AJapZXUCmJXNGhaeOX3VKpg9Kh9PORUpBJ5V5T7PS+D9fwgHpXCPKuA5Ga9muJsSc4+PahTxRzDEqK/oy0ftt1oTk98UDiNn0i0wTHH4bEdVJ+lRUkJtlcOFA7nGxA71Y3BZTiq3xhI8HDmocjAPJH4Qyf8AVsfyJpo25JBcuKssOiT2umxN4OoCSF15xGdxH54P9Kz6b7SNZueJCNGiQxTToqQhQTIRkDJ9QfyqiR3F7bo0CzyxRPs6o5Ckd9hUxYXenaFbPPZzpc6lIhRXUHEYPXGQMfWtyxuPZklJS2S3G06DTNRtGkR+TV3eBlO2GGWA9xJ+de4U4wOn6OlpPbrOYmIVn3IXrjofM1TXee88KEkuxchR/Mx6/Opexvo9Mia1QwMVc87OjNluhwV2xtTPEnHizlN8rK3nBpwWVIHV8l+UBQD0GfrTc7VwOytkHfOa0szCc4GK8MV4iuKMmuOOle+a0rhKMw6DagDDOCxz/MSf+KzUrzHA91avYR/d7aCHoERV+QqGbqi+FbssFi4SIdz6VIQuB/C1QdpIU3AzUpDLkDJx2rz5x2a1Ilo5MgdqWTimaP7WAaMZNqQNhgfOhSyKgJNCabAGGppPMzAjIrqsAWS7SMdTg1R/tD1BjpsMKgHnmyR5gCrFM7MCCcgVn3H8zNe20AbZYyx9CTt9K04Ma5WRyy9SuySu4AYez5UNiO5oeW7muZ9qvQRlDwzeE3OuQwHsnyPnQ8eddU756euKktP0h7638f7zDECxAVgSdq5ugpNkOaTXq9REOGkg716vVzOHmloJdStUPQyr9d/pWm278wwe9er1Z8pow/SSgPs47Y3qRibA26dq9XqxyNCHcbZ2ovNhcV6vVEYE+CN+lAlVSu1er1FAY2aNTnNZXxo3icR3QP4Ywqj4DP8AWvV6tfjv2I5uiF5ds14jYV6vVuMwa2uJbfxDCQOdCrZUHYj1pu5MfLy9CMivV6jSYUf/2Q=="/>
          <p:cNvSpPr>
            <a:spLocks noChangeAspect="1" noChangeArrowheads="1"/>
          </p:cNvSpPr>
          <p:nvPr/>
        </p:nvSpPr>
        <p:spPr bwMode="auto">
          <a:xfrm>
            <a:off x="155575" y="-1096963"/>
            <a:ext cx="1609725" cy="22860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12" name="AutoShape 16" descr="data:image/jpg;base64,/9j/4AAQSkZJRgABAQAAAQABAAD/2wBDAAkGBwgHBgkIBwgKCgkLDRYPDQwMDRsUFRAWIB0iIiAdHx8kKDQsJCYxJx8fLT0tMTU3Ojo6Iys/RD84QzQ5Ojf/2wBDAQoKCg0MDRoPDxo3JR8lNzc3Nzc3Nzc3Nzc3Nzc3Nzc3Nzc3Nzc3Nzc3Nzc3Nzc3Nzc3Nzc3Nzc3Nzc3Nzc3Nzf/wAARCADHAIwDASIAAhEBAxEB/8QAHAAAAQUBAQEAAAAAAAAAAAAAAwIEBQYHAQAI/8QAQRAAAgEDAgQDBQUGBQEJAAAAAQIDAAQRBSEGEjFBE1FhInGBkbEHFDKh8BUjQmLB4RYzUqLRFyQ0U2Nyc4LC8f/EABkBAAMBAQEAAAAAAAAAAAAAAAECAwQABf/EACIRAAICAgIDAQEBAQAAAAAAAAABAhEDIRIxBCJBEzJCcf/aAAwDAQACEQMRAD8AzCXKtgjB8qQGpxPEznnxTcjBxTokdQ+2KMOtBT8Yo461zGR6lKK51pQFAY7jalynFvF8frSe1LkIEMPuJ/OuZxHE5JroNPMKesanPnXDFA3VCPcaNgoaDNKDYpx91hPSRl94zSDaE/hmQ79ziuCIZ1P4Rg1xSc704+43GBhFb/0sDQ2triM+1DIPhQOo4aIMFlB8xSOVv4gR76VH/mrnzFE4nIyvi3IG2IP/ALCl2bKIfaBJLE7U3iP724PnGB/uz/Si24xCnupWOmQ1u6vG0ZzknY+VNpV5ZGHlS4nCMGYZ9KTM/iSFsYFNRAQv480agr+KiZ3ojIKtKAzQ0J5sUUbGgE8RsaXIpaGLGenl60lyApJOKCbliqqDgLXUEMijdWcKexNKhsbmYN4A5yATgda7pVsLy6CuAVHtHm2GPU/Gpa/1iW3kubGIJzRuI1kQAEAHffv0pZOnoKoFDwnrkkUbx2ch8QZUY3+VMb/SdU0tC99YXESZxztGeX51ZdN1y9hKl7+VpH9pwFLnI6dsfWrvw/xBFrC/dLuHnZ1Kt45BV/eCNxWaeacO1oooKRjsMwPTY5pzDcOXChiB55qxfaDwY2hT/tHS4mOmuw50ySbdz2PcqT0Pwqo27/izsc+dWjKM4qSFacXTJYSljvhh/MAa4yQk8xhTmHcbU1gbESkdaKGcjcCmOuxUC8q3BBz+EY+dPLcBYUyd8Z6U2g/yrhv5lH5U7AIAGSNtq5s5IqrnekdKIelJ7VQgjq0rvSUFLA3rhhaDejL50NBSmJQZHSgEb3EvOcDYDtQhzE7UonJNP9NgRzzMM8vau6RyVs5Z+P4MiRjZ9iabTI6P7Slf61ZoIsAkYx60VLOC6LFwmAME5qX6FvybREaC7NOqRShWyMqJMfo1p+nQyBo3WOLxAF5nljBf3gjH0+NUiHh9XfxIgeVG/GFJUe+tM0VI7uA26F4gMPEwODGR1Uemdx6GsvkyTWikMcl2ONTtjrelyWrxtiRDGc7c2R+XnWDNbtb3EkMvMsiOVcHrkHBresyR+MsjBZxGxJX2Q4AyGAPQg4zjzrE+Irpp9fvriSPBklLeyNqHht218BmqrARjlIHbsKONhTdJ1HVwPhRlbmGzAj31uohY5td4ZR5yD6U8JUYDdQKZ2IJjP/un+lPmAJORSspF6Kia4a6aSaqZhcZ3peKElLzXMYNGB60qXeM4ocVG2NCxqGIyW291Smlg8jsdlG1Nri28OGOWN+YsMlcYxUjpEDypDGQMMxJpZPQ0FslEZECAAsTt1qY0qEM8mJhFyAk86gqds9zvUBfXFhEOV4Q4XK87kjceWKVa3lnHGAiMmdssxJrNKLaNUZJOmXPhe0Se4a3Zrd2OWAMQDbdMd/hmrxaWQtLlFVCECcuy4HpWTa/GukvZzskxuLmBZoirFeUe+rTwBxBPqfNa3GoclzDsYZjzFx23wMeVZMsH/RXn/kcceXDw6jYsjLGpEkUjHO/MP/yqhxTw0NNt5NSwrWk7Itu6yZPMRkt06bHFaZxZYfeLVQIUmaQjmjY8pwOuD8qpXEl3cWHDSaUiu8TsVzIvOYx0wCB0p8MmmoojOKeyhpDG49pFJPmN6V9yjxlQVPoaeRQDuCD5Eb0Ywcy4BxW+zNQ0tQY8LtgHNOGkHMd8V7wGHQjahvHJzbcvzrglaNJrprlVRA6tdpI60oHeuYwWMmijpQUoooUEcycjaeRyYZSVLA9u1SWjqRbqyk55diKiBL4cMyg7SDqamOHnzbpvnAqU9ItB3IdXFis8HI8PfmUk9/Ooe8s5LX/MbPf3VbuXxFG+cdqhdbELSIJX5UXGUXqSTioxlsvPGqNV1HQbLijgvThdYjmSBGhlX+FsAEe40P7PdNsbFbhRA6XmeSd2YNz47g9xQ9IvZbXhC0XEgVHwuFP+Xvg/lUnp1oHuRdxDlLrkkfxVjnkadFY4ri2yX4gkS3s2uSAVt1eQjHYKdq+fLnVrnUW/7TM/Lzc4QnZTWw/aLq0FlwzfwvOonmh8JFB3JYgfTJ+FYlaJ+8BGwrVgqTc6Ms20lEk4pC+A0uT2Jo3NKB0Rh8qHGBzY2xRSikdF+VXJnObI3XHxoR67fWl8uKQdjtRRxWGzSO9KJ3pJqxAWpGDXu9JFezRCgqmic2aCCKICv8TAUrChRHMuDUlw3PyvJGexzUYZIlGQ+TSLe58C6EsTYHehJWqGi6ZeXmZIz4aktjGAKh7izlmuFLlfPc4r1tr1tyqjFgx/j8qS8ekx3fjTzZEg5uQyMpPuIrNxcTXyU9G48J3kV7w7ZRTNDJIkKpMiMG5SNsGpaKFIhyRqABkDG1Z/w7HwtpUcNxFZzJqD4Kh3lLsT067EVZeI9fg0+xEbSH7xOh8Pl7nH96xt2xmmmZZ9peotc62yI4eMHIHYfrBqqwkKxHtY7VdeJHtrmxl1GWFTcQtmVo2KZOQrKGHqcgnyOQc5oOkaRpGvWvNBOPFHUFRDKh8iR7DfIZrVDKowVoSWFylplXWYg47jtTlLtiuOVfjUpf8AB1zFKwguFJXolwnIfgwyp/KoK+srvTZAt/bzW7H8JZfZb3HoatGcJdMlLHOPaHi3I7x49Qa794j7AioxJFJ2cnHnRjJ5Yp+IlkMwpJpTUk1QidU0ljg14Ulsk/reuYwtklVEZonVXGUZlIDe496R161qsGmtefYvd/tAb2jePaltyuGGw8s5I+NZja2c95L4VtE8rjb2APzPQVKM+Ssdwp0gFeAqU1vh7VNCW2bU7YRJcoWidXDhsdRkdx5VFiqRaa0K012LXtmntjc/drpJuQSFDnDjIpkNhXVbByDk0GkGLaNA17i4X5hmteUXMeFjflxjHYDpuMfGg/tUtGt1eSmXwwAqgZLNgYA9++D5ZHWqZbh5Gbk3I36/rFSdvB+9je4kGFOOVB+EZOQP11NQeKK6Lqcm7ZKxXl3cSRWbMrrzvcXhAyCzbcpPcDmGx/pRrCE6JM0SyQuHJILpggAv3ByPweXegW80VrCBGoQlcHvk7ZPzBqIv7ySafKsSB/c/UmlUeWh3Pjt9lyfXbpA4mBHL/pdX9/cH8u9PNF4hstQcaff7JL7Ph3ECtE3xB27b/nWdxySOcc7Yx7RPapXSGebIaRsAjC522PMPkRn+24WeFKI0czcqLJxHwNbFvE4fkCzMOcWEj/iH/lk43/lPzqjEvGzI0bKyMVZWGCpHUEdjWhQ3zu6Izsznpnr+v7+oV5f6Bo2szLeag063LIA7QyhOfHcgjr2z6Co4/Ilj1LY+TApbiZC3WkEb0ZqHglsAb16R5qRxEeSRY4xlm6VpGgfZfdNFDe6jcQCJwGwu+B267VUtLQ2Mgk8BJpjg8rg4X02qw6nrmta7FHbapdctqnS3gARc+uOvxqOVt6RfFFL4TfG+u2k2mpwvoJ8aIMouZkGVPKchFx19obn0xUN+y4tFtI7nV7tbWNhzRwKAXcj/AEqPqce+peeB+E+GYdTtNOF1e3Mohj5kJCbE5wNz06VTLnh/ivWJm1C50y/uJJd/EZBuPIAnYeW1Z4q1V0jRahurYLinie416K1teUx2dnzeErHLsWxlmPuA2H51XxU4eEOIuUt+xrsY7FQD8s5qJu7W5sLh7a9t5YJ0/FHKhVh8DWrG4JVFmWfJu5IQjcp2APvp5BcR8nKYYg5/jC79/wC1Mc+e1EjV+UyBTyJgs2Nh5ZNPICZJ2905BVyGU9MqPKnBf94QhHck/AVHQyry7jcD/j+9dacqxwfh8qm1Y6lSJCSRndVyD+jTK4QoxB2OaRHdFZQxp7cPFcQrKpGeYKRRqjrsZLJywMp6k7n0BqV0KQiYEZz06429P18+0TcIIpnj3HKf6VN8OkQ2d7csNoYicHpn3foUuT+Q4l7IscMkRfmV0DZGAOv62/WBmQN4sYAZpMkZ9iJmH+01RNFaS41B5uY+ZBPU/rb4ip4TSTDnghu3XoTDciMZ9Qevv8sVjnh2a4ZbRRgGdgsYJY9ABUvp+lOhV5RzSdh1Aoeiw5uWnwAF2Hvqe2yFj2GK2zlWjDjjewSxqhIQc8x6kUaOylc8x/d47k5oiK6rhGVfU0eGyeVgPvIyfIGpt6LxiekstTlsZb271K4aytgC8ssxKx5OBtnpkgU2XUtDhUF9UZj5QxOx+lT1mnEWmRyw2UaXNrJu8TwiRWHqp61y1v4b4BrrhjRrjfYpbKu3/wAahdltroFw3p0WrwtfWM0nhxylP3y8pYgbkAZ86tOuaHpWvvBLqlkHmihEXirIykge4+vemdvq0GmWyQWXDa28OSxWJiBk9dql9Hvl1RJi9mbbkTmUlup8qhJyv1KVa9isy/Zvw+4zEb+I+azhh/uWpHhzQoOFjcR2sz3dtckeLBcxqcgdsjY/KrGVOOlCkQHqtI8s+mzljjfRVuJ+COG9Vtlv9Kl/ZUzyiMokfPFzE9Cn8PvG3pVevvso1u2UuL60kQDJZRJj8htV+u7fbniXm7svZhnPSpmx1KWAxJBHLdQSjYLgtEfI+lXx+Q32TyYElaMW/wCnWtyY8C506YHpi4Iz8xTS44G4psAWbSLmVBvzQYlH+05rbtc0G4muFutMiCuRl0yBhh0Iomj6g4lCTKVcnHKdsMPxL/Ue+q/tki0pdEfzi1cT5/vbaZ1jmMbB+XllUqQyMu2CD0PTrTm1bw+HL/GxblQkb9WFaJ9pt7D/AIu021KKfEtOZ26NzFjy7+4EfGqTr8K22lvFCh5GcHfbv5fL9YqjlbUTox05ENp84iRmVsM1S1tGJoubkJIOCRAr/mWHyqtqdvKjpOAuHSNsdCw7VaUL2SjOtD7TmjW2UgEHfPvqcsLdriNXCnlPfNVOzufAcB8mMn2lH1FX3hy/0l/B8S9iigU5ZCDzfAY3NJlVKxcbEXa2mkwJJqMqxeIMoDuzDzC9cetM/wDFOiw7cs8pHTkTl+tQvHOrjV+IrmdRyxoqxIn+lVGw+H1zVczXQx2tlHlaejUdI42sBeRPb3BtnUY5ZwQD6ZGR9KmtT0bhjiuFmjVNNv3P/ebUgAt/Mo2YevWsVX1qc4Mkuf29ZwW0zxJJJ+8VTsVAycjpU5YeKuI8c3J1JG5abYS6dAlvJyvHEgCyocqwAx+gfzp2FAxkA9d6runtewOz2U/MrNl45N1OT5VY+dSfYPKN8DyrDKr0al0INzaGZoXuYlmHVGcAg0SS2bGyE+VQuscPff5GuYJRFM+7BxlSfPbpQLWz4gsiEhuiEx/4gI+lBKLD/wAJqSPw0LSERr3ZzyfmagGEcN+tzauUkibmX2tm/tTm+tNYuVU3LLOV3AQjIqLuXnAIkTB8mGDRjFXoflS2Wm14ouWuFhu7VI0YgeKG2BNPNQ0+W7cX9qQS4DMo68y9CPPbb4VS7S5IjYMvlse9WKw4njtLOOGeKR1jIVmXsPWrcuWpkJY0vaCMs+0y/urni65TmzHAsaRqV/CVUE4J3G5PpVavtSuLpFSZskd9snyz5/nX0XrnD2kcU6aBdQxuZEzFcx7MpPcGqXe/ZbZ3mhhbSQQ6vbjkkkQ/upmXzXJ5cjByPOtUajVmRtuzGu1HhiR0y0iqfIgmpC94dvLGRI7x4omkU+E0hISXfcB+gI6EHGO9MZhcWUrQT4hkXcozL5dfd61VTi/ovBoaY8+lT3CFsn3/AO9zrmKAc3L5kDP9KgRjO/SrBYaj9ysSAqtzZGw6jlIP1FGfVISHdlfuXWWeSVQcOxbf1OaFjeusMYxnGO9eFN8Ob2cxVq+zi38TWp7gjaGE49CxwPyzVVJq+/Z1DyWV1PjBklCg+ij/AJapZXUCmJXNGhaeOX3VKpg9Kh9PORUpBJ5V5T7PS+D9fwgHpXCPKuA5Ga9muJsSc4+PahTxRzDEqK/oy0ftt1oTk98UDiNn0i0wTHH4bEdVJ+lRUkJtlcOFA7nGxA71Y3BZTiq3xhI8HDmocjAPJH4Qyf8AVsfyJpo25JBcuKssOiT2umxN4OoCSF15xGdxH54P9Kz6b7SNZueJCNGiQxTToqQhQTIRkDJ9QfyqiR3F7bo0CzyxRPs6o5Ckd9hUxYXenaFbPPZzpc6lIhRXUHEYPXGQMfWtyxuPZklJS2S3G06DTNRtGkR+TV3eBlO2GGWA9xJ+de4U4wOn6OlpPbrOYmIVn3IXrjofM1TXee88KEkuxchR/Mx6/Opexvo9Mia1QwMVc87OjNluhwV2xtTPEnHizlN8rK3nBpwWVIHV8l+UBQD0GfrTc7VwOytkHfOa0szCc4GK8MV4iuKMmuOOle+a0rhKMw6DagDDOCxz/MSf+KzUrzHA91avYR/d7aCHoERV+QqGbqi+FbssFi4SIdz6VIQuB/C1QdpIU3AzUpDLkDJx2rz5x2a1Ilo5MgdqWTimaP7WAaMZNqQNhgfOhSyKgJNCabAGGppPMzAjIrqsAWS7SMdTg1R/tD1BjpsMKgHnmyR5gCrFM7MCCcgVn3H8zNe20AbZYyx9CTt9K04Ma5WRyy9SuySu4AYez5UNiO5oeW7muZ9qvQRlDwzeE3OuQwHsnyPnQ8eddU756euKktP0h7638f7zDECxAVgSdq5ugpNkOaTXq9REOGkg716vVzOHmloJdStUPQyr9d/pWm278wwe9er1Z8pow/SSgPs47Y3qRibA26dq9XqxyNCHcbZ2ovNhcV6vVEYE+CN+lAlVSu1er1FAY2aNTnNZXxo3icR3QP4Ywqj4DP8AWvV6tfjv2I5uiF5ds14jYV6vVuMwa2uJbfxDCQOdCrZUHYj1pu5MfLy9CMivV6jSYUf/2Q=="/>
          <p:cNvSpPr>
            <a:spLocks noChangeAspect="1" noChangeArrowheads="1"/>
          </p:cNvSpPr>
          <p:nvPr/>
        </p:nvSpPr>
        <p:spPr bwMode="auto">
          <a:xfrm>
            <a:off x="155575" y="-1096963"/>
            <a:ext cx="1609725" cy="22860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14" name="AutoShape 18" descr="data:image/jpg;base64,/9j/4AAQSkZJRgABAQAAAQABAAD/2wBDAAkGBwgHBgkIBwgKCgkLDRYPDQwMDRsUFRAWIB0iIiAdHx8kKDQsJCYxJx8fLT0tMTU3Ojo6Iys/RD84QzQ5Ojf/2wBDAQoKCg0MDRoPDxo3JR8lNzc3Nzc3Nzc3Nzc3Nzc3Nzc3Nzc3Nzc3Nzc3Nzc3Nzc3Nzc3Nzc3Nzc3Nzc3Nzc3Nzf/wAARCADHAIwDASIAAhEBAxEB/8QAHAAAAQUBAQEAAAAAAAAAAAAAAwIEBQYHAQAI/8QAQRAAAgEDAgQDBQUGBQEJAAAAAQIDAAQRBSEGEjFBE1FhInGBkbEHFDKh8BUjQmLB4RYzUqLRFyQ0U2Nyc4LC8f/EABkBAAMBAQEAAAAAAAAAAAAAAAECAwQABf/EACIRAAICAgIDAQEBAQAAAAAAAAABAhEDIRIxBCJBEzJCcf/aAAwDAQACEQMRAD8AzCXKtgjB8qQGpxPEznnxTcjBxTokdQ+2KMOtBT8Yo461zGR6lKK51pQFAY7jalynFvF8frSe1LkIEMPuJ/OuZxHE5JroNPMKesanPnXDFA3VCPcaNgoaDNKDYpx91hPSRl94zSDaE/hmQ79ziuCIZ1P4Rg1xSc704+43GBhFb/0sDQ2triM+1DIPhQOo4aIMFlB8xSOVv4gR76VH/mrnzFE4nIyvi3IG2IP/ALCl2bKIfaBJLE7U3iP724PnGB/uz/Si24xCnupWOmQ1u6vG0ZzknY+VNpV5ZGHlS4nCMGYZ9KTM/iSFsYFNRAQv480agr+KiZ3ojIKtKAzQ0J5sUUbGgE8RsaXIpaGLGenl60lyApJOKCbliqqDgLXUEMijdWcKexNKhsbmYN4A5yATgda7pVsLy6CuAVHtHm2GPU/Gpa/1iW3kubGIJzRuI1kQAEAHffv0pZOnoKoFDwnrkkUbx2ch8QZUY3+VMb/SdU0tC99YXESZxztGeX51ZdN1y9hKl7+VpH9pwFLnI6dsfWrvw/xBFrC/dLuHnZ1Kt45BV/eCNxWaeacO1oooKRjsMwPTY5pzDcOXChiB55qxfaDwY2hT/tHS4mOmuw50ySbdz2PcqT0Pwqo27/izsc+dWjKM4qSFacXTJYSljvhh/MAa4yQk8xhTmHcbU1gbESkdaKGcjcCmOuxUC8q3BBz+EY+dPLcBYUyd8Z6U2g/yrhv5lH5U7AIAGSNtq5s5IqrnekdKIelJ7VQgjq0rvSUFLA3rhhaDejL50NBSmJQZHSgEb3EvOcDYDtQhzE7UonJNP9NgRzzMM8vau6RyVs5Z+P4MiRjZ9iabTI6P7Slf61ZoIsAkYx60VLOC6LFwmAME5qX6FvybREaC7NOqRShWyMqJMfo1p+nQyBo3WOLxAF5nljBf3gjH0+NUiHh9XfxIgeVG/GFJUe+tM0VI7uA26F4gMPEwODGR1Uemdx6GsvkyTWikMcl2ONTtjrelyWrxtiRDGc7c2R+XnWDNbtb3EkMvMsiOVcHrkHBresyR+MsjBZxGxJX2Q4AyGAPQg4zjzrE+Irpp9fvriSPBklLeyNqHht218BmqrARjlIHbsKONhTdJ1HVwPhRlbmGzAj31uohY5td4ZR5yD6U8JUYDdQKZ2IJjP/un+lPmAJORSspF6Kia4a6aSaqZhcZ3peKElLzXMYNGB60qXeM4ocVG2NCxqGIyW291Smlg8jsdlG1Nri28OGOWN+YsMlcYxUjpEDypDGQMMxJpZPQ0FslEZECAAsTt1qY0qEM8mJhFyAk86gqds9zvUBfXFhEOV4Q4XK87kjceWKVa3lnHGAiMmdssxJrNKLaNUZJOmXPhe0Se4a3Zrd2OWAMQDbdMd/hmrxaWQtLlFVCECcuy4HpWTa/GukvZzskxuLmBZoirFeUe+rTwBxBPqfNa3GoclzDsYZjzFx23wMeVZMsH/RXn/kcceXDw6jYsjLGpEkUjHO/MP/yqhxTw0NNt5NSwrWk7Itu6yZPMRkt06bHFaZxZYfeLVQIUmaQjmjY8pwOuD8qpXEl3cWHDSaUiu8TsVzIvOYx0wCB0p8MmmoojOKeyhpDG49pFJPmN6V9yjxlQVPoaeRQDuCD5Eb0Ywcy4BxW+zNQ0tQY8LtgHNOGkHMd8V7wGHQjahvHJzbcvzrglaNJrprlVRA6tdpI60oHeuYwWMmijpQUoooUEcycjaeRyYZSVLA9u1SWjqRbqyk55diKiBL4cMyg7SDqamOHnzbpvnAqU9ItB3IdXFis8HI8PfmUk9/Ooe8s5LX/MbPf3VbuXxFG+cdqhdbELSIJX5UXGUXqSTioxlsvPGqNV1HQbLijgvThdYjmSBGhlX+FsAEe40P7PdNsbFbhRA6XmeSd2YNz47g9xQ9IvZbXhC0XEgVHwuFP+Xvg/lUnp1oHuRdxDlLrkkfxVjnkadFY4ri2yX4gkS3s2uSAVt1eQjHYKdq+fLnVrnUW/7TM/Lzc4QnZTWw/aLq0FlwzfwvOonmh8JFB3JYgfTJ+FYlaJ+8BGwrVgqTc6Ms20lEk4pC+A0uT2Jo3NKB0Rh8qHGBzY2xRSikdF+VXJnObI3XHxoR67fWl8uKQdjtRRxWGzSO9KJ3pJqxAWpGDXu9JFezRCgqmic2aCCKICv8TAUrChRHMuDUlw3PyvJGexzUYZIlGQ+TSLe58C6EsTYHehJWqGi6ZeXmZIz4aktjGAKh7izlmuFLlfPc4r1tr1tyqjFgx/j8qS8ekx3fjTzZEg5uQyMpPuIrNxcTXyU9G48J3kV7w7ZRTNDJIkKpMiMG5SNsGpaKFIhyRqABkDG1Z/w7HwtpUcNxFZzJqD4Kh3lLsT067EVZeI9fg0+xEbSH7xOh8Pl7nH96xt2xmmmZZ9peotc62yI4eMHIHYfrBqqwkKxHtY7VdeJHtrmxl1GWFTcQtmVo2KZOQrKGHqcgnyOQc5oOkaRpGvWvNBOPFHUFRDKh8iR7DfIZrVDKowVoSWFylplXWYg47jtTlLtiuOVfjUpf8AB1zFKwguFJXolwnIfgwyp/KoK+srvTZAt/bzW7H8JZfZb3HoatGcJdMlLHOPaHi3I7x49Qa794j7AioxJFJ2cnHnRjJ5Yp+IlkMwpJpTUk1QidU0ljg14Ulsk/reuYwtklVEZonVXGUZlIDe496R161qsGmtefYvd/tAb2jePaltyuGGw8s5I+NZja2c95L4VtE8rjb2APzPQVKM+Ssdwp0gFeAqU1vh7VNCW2bU7YRJcoWidXDhsdRkdx5VFiqRaa0K012LXtmntjc/drpJuQSFDnDjIpkNhXVbByDk0GkGLaNA17i4X5hmteUXMeFjflxjHYDpuMfGg/tUtGt1eSmXwwAqgZLNgYA9++D5ZHWqZbh5Gbk3I36/rFSdvB+9je4kGFOOVB+EZOQP11NQeKK6Lqcm7ZKxXl3cSRWbMrrzvcXhAyCzbcpPcDmGx/pRrCE6JM0SyQuHJILpggAv3ByPweXegW80VrCBGoQlcHvk7ZPzBqIv7ySafKsSB/c/UmlUeWh3Pjt9lyfXbpA4mBHL/pdX9/cH8u9PNF4hstQcaff7JL7Ph3ECtE3xB27b/nWdxySOcc7Yx7RPapXSGebIaRsAjC522PMPkRn+24WeFKI0czcqLJxHwNbFvE4fkCzMOcWEj/iH/lk43/lPzqjEvGzI0bKyMVZWGCpHUEdjWhQ3zu6Izsznpnr+v7+oV5f6Bo2szLeag063LIA7QyhOfHcgjr2z6Co4/Ilj1LY+TApbiZC3WkEb0ZqHglsAb16R5qRxEeSRY4xlm6VpGgfZfdNFDe6jcQCJwGwu+B267VUtLQ2Mgk8BJpjg8rg4X02qw6nrmta7FHbapdctqnS3gARc+uOvxqOVt6RfFFL4TfG+u2k2mpwvoJ8aIMouZkGVPKchFx19obn0xUN+y4tFtI7nV7tbWNhzRwKAXcj/AEqPqce+peeB+E+GYdTtNOF1e3Mohj5kJCbE5wNz06VTLnh/ivWJm1C50y/uJJd/EZBuPIAnYeW1Z4q1V0jRahurYLinie416K1teUx2dnzeErHLsWxlmPuA2H51XxU4eEOIuUt+xrsY7FQD8s5qJu7W5sLh7a9t5YJ0/FHKhVh8DWrG4JVFmWfJu5IQjcp2APvp5BcR8nKYYg5/jC79/wC1Mc+e1EjV+UyBTyJgs2Nh5ZNPICZJ2905BVyGU9MqPKnBf94QhHck/AVHQyry7jcD/j+9dacqxwfh8qm1Y6lSJCSRndVyD+jTK4QoxB2OaRHdFZQxp7cPFcQrKpGeYKRRqjrsZLJywMp6k7n0BqV0KQiYEZz06429P18+0TcIIpnj3HKf6VN8OkQ2d7csNoYicHpn3foUuT+Q4l7IscMkRfmV0DZGAOv62/WBmQN4sYAZpMkZ9iJmH+01RNFaS41B5uY+ZBPU/rb4ip4TSTDnghu3XoTDciMZ9Qevv8sVjnh2a4ZbRRgGdgsYJY9ABUvp+lOhV5RzSdh1Aoeiw5uWnwAF2Hvqe2yFj2GK2zlWjDjjewSxqhIQc8x6kUaOylc8x/d47k5oiK6rhGVfU0eGyeVgPvIyfIGpt6LxiekstTlsZb271K4aytgC8ssxKx5OBtnpkgU2XUtDhUF9UZj5QxOx+lT1mnEWmRyw2UaXNrJu8TwiRWHqp61y1v4b4BrrhjRrjfYpbKu3/wAahdltroFw3p0WrwtfWM0nhxylP3y8pYgbkAZ86tOuaHpWvvBLqlkHmihEXirIykge4+vemdvq0GmWyQWXDa28OSxWJiBk9dql9Hvl1RJi9mbbkTmUlup8qhJyv1KVa9isy/Zvw+4zEb+I+azhh/uWpHhzQoOFjcR2sz3dtckeLBcxqcgdsjY/KrGVOOlCkQHqtI8s+mzljjfRVuJ+COG9Vtlv9Kl/ZUzyiMokfPFzE9Cn8PvG3pVevvso1u2UuL60kQDJZRJj8htV+u7fbniXm7svZhnPSpmx1KWAxJBHLdQSjYLgtEfI+lXx+Q32TyYElaMW/wCnWtyY8C506YHpi4Iz8xTS44G4psAWbSLmVBvzQYlH+05rbtc0G4muFutMiCuRl0yBhh0Iomj6g4lCTKVcnHKdsMPxL/Ue+q/tki0pdEfzi1cT5/vbaZ1jmMbB+XllUqQyMu2CD0PTrTm1bw+HL/GxblQkb9WFaJ9pt7D/AIu021KKfEtOZ26NzFjy7+4EfGqTr8K22lvFCh5GcHfbv5fL9YqjlbUTox05ENp84iRmVsM1S1tGJoubkJIOCRAr/mWHyqtqdvKjpOAuHSNsdCw7VaUL2SjOtD7TmjW2UgEHfPvqcsLdriNXCnlPfNVOzufAcB8mMn2lH1FX3hy/0l/B8S9iigU5ZCDzfAY3NJlVKxcbEXa2mkwJJqMqxeIMoDuzDzC9cetM/wDFOiw7cs8pHTkTl+tQvHOrjV+IrmdRyxoqxIn+lVGw+H1zVczXQx2tlHlaejUdI42sBeRPb3BtnUY5ZwQD6ZGR9KmtT0bhjiuFmjVNNv3P/ebUgAt/Mo2YevWsVX1qc4Mkuf29ZwW0zxJJJ+8VTsVAycjpU5YeKuI8c3J1JG5abYS6dAlvJyvHEgCyocqwAx+gfzp2FAxkA9d6runtewOz2U/MrNl45N1OT5VY+dSfYPKN8DyrDKr0al0INzaGZoXuYlmHVGcAg0SS2bGyE+VQuscPff5GuYJRFM+7BxlSfPbpQLWz4gsiEhuiEx/4gI+lBKLD/wAJqSPw0LSERr3ZzyfmagGEcN+tzauUkibmX2tm/tTm+tNYuVU3LLOV3AQjIqLuXnAIkTB8mGDRjFXoflS2Wm14ouWuFhu7VI0YgeKG2BNPNQ0+W7cX9qQS4DMo68y9CPPbb4VS7S5IjYMvlse9WKw4njtLOOGeKR1jIVmXsPWrcuWpkJY0vaCMs+0y/urni65TmzHAsaRqV/CVUE4J3G5PpVavtSuLpFSZskd9snyz5/nX0XrnD2kcU6aBdQxuZEzFcx7MpPcGqXe/ZbZ3mhhbSQQ6vbjkkkQ/upmXzXJ5cjByPOtUajVmRtuzGu1HhiR0y0iqfIgmpC94dvLGRI7x4omkU+E0hISXfcB+gI6EHGO9MZhcWUrQT4hkXcozL5dfd61VTi/ovBoaY8+lT3CFsn3/AO9zrmKAc3L5kDP9KgRjO/SrBYaj9ysSAqtzZGw6jlIP1FGfVISHdlfuXWWeSVQcOxbf1OaFjeusMYxnGO9eFN8Ob2cxVq+zi38TWp7gjaGE49CxwPyzVVJq+/Z1DyWV1PjBklCg+ij/AJapZXUCmJXNGhaeOX3VKpg9Kh9PORUpBJ5V5T7PS+D9fwgHpXCPKuA5Ga9muJsSc4+PahTxRzDEqK/oy0ftt1oTk98UDiNn0i0wTHH4bEdVJ+lRUkJtlcOFA7nGxA71Y3BZTiq3xhI8HDmocjAPJH4Qyf8AVsfyJpo25JBcuKssOiT2umxN4OoCSF15xGdxH54P9Kz6b7SNZueJCNGiQxTToqQhQTIRkDJ9QfyqiR3F7bo0CzyxRPs6o5Ckd9hUxYXenaFbPPZzpc6lIhRXUHEYPXGQMfWtyxuPZklJS2S3G06DTNRtGkR+TV3eBlO2GGWA9xJ+de4U4wOn6OlpPbrOYmIVn3IXrjofM1TXee88KEkuxchR/Mx6/Opexvo9Mia1QwMVc87OjNluhwV2xtTPEnHizlN8rK3nBpwWVIHV8l+UBQD0GfrTc7VwOytkHfOa0szCc4GK8MV4iuKMmuOOle+a0rhKMw6DagDDOCxz/MSf+KzUrzHA91avYR/d7aCHoERV+QqGbqi+FbssFi4SIdz6VIQuB/C1QdpIU3AzUpDLkDJx2rz5x2a1Ilo5MgdqWTimaP7WAaMZNqQNhgfOhSyKgJNCabAGGppPMzAjIrqsAWS7SMdTg1R/tD1BjpsMKgHnmyR5gCrFM7MCCcgVn3H8zNe20AbZYyx9CTt9K04Ma5WRyy9SuySu4AYez5UNiO5oeW7muZ9qvQRlDwzeE3OuQwHsnyPnQ8eddU756euKktP0h7638f7zDECxAVgSdq5ugpNkOaTXq9REOGkg716vVzOHmloJdStUPQyr9d/pWm278wwe9er1Z8pow/SSgPs47Y3qRibA26dq9XqxyNCHcbZ2ovNhcV6vVEYE+CN+lAlVSu1er1FAY2aNTnNZXxo3icR3QP4Ywqj4DP8AWvV6tfjv2I5uiF5ds14jYV6vVuMwa2uJbfxDCQOdCrZUHYj1pu5MfLy9CMivV6jSYUf/2Q=="/>
          <p:cNvSpPr>
            <a:spLocks noChangeAspect="1" noChangeArrowheads="1"/>
          </p:cNvSpPr>
          <p:nvPr/>
        </p:nvSpPr>
        <p:spPr bwMode="auto">
          <a:xfrm>
            <a:off x="155575" y="-1096963"/>
            <a:ext cx="1609725" cy="22860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16" name="AutoShape 20" descr="data:image/jpg;base64,/9j/4AAQSkZJRgABAQAAAQABAAD/2wBDAAkGBwgHBgkIBwgKCgkLDRYPDQwMDRsUFRAWIB0iIiAdHx8kKDQsJCYxJx8fLT0tMTU3Ojo6Iys/RD84QzQ5Ojf/2wBDAQoKCg0MDRoPDxo3JR8lNzc3Nzc3Nzc3Nzc3Nzc3Nzc3Nzc3Nzc3Nzc3Nzc3Nzc3Nzc3Nzc3Nzc3Nzc3Nzc3Nzf/wAARCADHAIwDASIAAhEBAxEB/8QAHAAAAQUBAQEAAAAAAAAAAAAAAwIEBQYHAQAI/8QAQRAAAgEDAgQDBQUGBQEJAAAAAQIDAAQRBSEGEjFBE1FhInGBkbEHFDKh8BUjQmLB4RYzUqLRFyQ0U2Nyc4LC8f/EABkBAAMBAQEAAAAAAAAAAAAAAAECAwQABf/EACIRAAICAgIDAQEBAQAAAAAAAAABAhEDIRIxBCJBEzJCcf/aAAwDAQACEQMRAD8AzCXKtgjB8qQGpxPEznnxTcjBxTokdQ+2KMOtBT8Yo461zGR6lKK51pQFAY7jalynFvF8frSe1LkIEMPuJ/OuZxHE5JroNPMKesanPnXDFA3VCPcaNgoaDNKDYpx91hPSRl94zSDaE/hmQ79ziuCIZ1P4Rg1xSc704+43GBhFb/0sDQ2triM+1DIPhQOo4aIMFlB8xSOVv4gR76VH/mrnzFE4nIyvi3IG2IP/ALCl2bKIfaBJLE7U3iP724PnGB/uz/Si24xCnupWOmQ1u6vG0ZzknY+VNpV5ZGHlS4nCMGYZ9KTM/iSFsYFNRAQv480agr+KiZ3ojIKtKAzQ0J5sUUbGgE8RsaXIpaGLGenl60lyApJOKCbliqqDgLXUEMijdWcKexNKhsbmYN4A5yATgda7pVsLy6CuAVHtHm2GPU/Gpa/1iW3kubGIJzRuI1kQAEAHffv0pZOnoKoFDwnrkkUbx2ch8QZUY3+VMb/SdU0tC99YXESZxztGeX51ZdN1y9hKl7+VpH9pwFLnI6dsfWrvw/xBFrC/dLuHnZ1Kt45BV/eCNxWaeacO1oooKRjsMwPTY5pzDcOXChiB55qxfaDwY2hT/tHS4mOmuw50ySbdz2PcqT0Pwqo27/izsc+dWjKM4qSFacXTJYSljvhh/MAa4yQk8xhTmHcbU1gbESkdaKGcjcCmOuxUC8q3BBz+EY+dPLcBYUyd8Z6U2g/yrhv5lH5U7AIAGSNtq5s5IqrnekdKIelJ7VQgjq0rvSUFLA3rhhaDejL50NBSmJQZHSgEb3EvOcDYDtQhzE7UonJNP9NgRzzMM8vau6RyVs5Z+P4MiRjZ9iabTI6P7Slf61ZoIsAkYx60VLOC6LFwmAME5qX6FvybREaC7NOqRShWyMqJMfo1p+nQyBo3WOLxAF5nljBf3gjH0+NUiHh9XfxIgeVG/GFJUe+tM0VI7uA26F4gMPEwODGR1Uemdx6GsvkyTWikMcl2ONTtjrelyWrxtiRDGc7c2R+XnWDNbtb3EkMvMsiOVcHrkHBresyR+MsjBZxGxJX2Q4AyGAPQg4zjzrE+Irpp9fvriSPBklLeyNqHht218BmqrARjlIHbsKONhTdJ1HVwPhRlbmGzAj31uohY5td4ZR5yD6U8JUYDdQKZ2IJjP/un+lPmAJORSspF6Kia4a6aSaqZhcZ3peKElLzXMYNGB60qXeM4ocVG2NCxqGIyW291Smlg8jsdlG1Nri28OGOWN+YsMlcYxUjpEDypDGQMMxJpZPQ0FslEZECAAsTt1qY0qEM8mJhFyAk86gqds9zvUBfXFhEOV4Q4XK87kjceWKVa3lnHGAiMmdssxJrNKLaNUZJOmXPhe0Se4a3Zrd2OWAMQDbdMd/hmrxaWQtLlFVCECcuy4HpWTa/GukvZzskxuLmBZoirFeUe+rTwBxBPqfNa3GoclzDsYZjzFx23wMeVZMsH/RXn/kcceXDw6jYsjLGpEkUjHO/MP/yqhxTw0NNt5NSwrWk7Itu6yZPMRkt06bHFaZxZYfeLVQIUmaQjmjY8pwOuD8qpXEl3cWHDSaUiu8TsVzIvOYx0wCB0p8MmmoojOKeyhpDG49pFJPmN6V9yjxlQVPoaeRQDuCD5Eb0Ywcy4BxW+zNQ0tQY8LtgHNOGkHMd8V7wGHQjahvHJzbcvzrglaNJrprlVRA6tdpI60oHeuYwWMmijpQUoooUEcycjaeRyYZSVLA9u1SWjqRbqyk55diKiBL4cMyg7SDqamOHnzbpvnAqU9ItB3IdXFis8HI8PfmUk9/Ooe8s5LX/MbPf3VbuXxFG+cdqhdbELSIJX5UXGUXqSTioxlsvPGqNV1HQbLijgvThdYjmSBGhlX+FsAEe40P7PdNsbFbhRA6XmeSd2YNz47g9xQ9IvZbXhC0XEgVHwuFP+Xvg/lUnp1oHuRdxDlLrkkfxVjnkadFY4ri2yX4gkS3s2uSAVt1eQjHYKdq+fLnVrnUW/7TM/Lzc4QnZTWw/aLq0FlwzfwvOonmh8JFB3JYgfTJ+FYlaJ+8BGwrVgqTc6Ms20lEk4pC+A0uT2Jo3NKB0Rh8qHGBzY2xRSikdF+VXJnObI3XHxoR67fWl8uKQdjtRRxWGzSO9KJ3pJqxAWpGDXu9JFezRCgqmic2aCCKICv8TAUrChRHMuDUlw3PyvJGexzUYZIlGQ+TSLe58C6EsTYHehJWqGi6ZeXmZIz4aktjGAKh7izlmuFLlfPc4r1tr1tyqjFgx/j8qS8ekx3fjTzZEg5uQyMpPuIrNxcTXyU9G48J3kV7w7ZRTNDJIkKpMiMG5SNsGpaKFIhyRqABkDG1Z/w7HwtpUcNxFZzJqD4Kh3lLsT067EVZeI9fg0+xEbSH7xOh8Pl7nH96xt2xmmmZZ9peotc62yI4eMHIHYfrBqqwkKxHtY7VdeJHtrmxl1GWFTcQtmVo2KZOQrKGHqcgnyOQc5oOkaRpGvWvNBOPFHUFRDKh8iR7DfIZrVDKowVoSWFylplXWYg47jtTlLtiuOVfjUpf8AB1zFKwguFJXolwnIfgwyp/KoK+srvTZAt/bzW7H8JZfZb3HoatGcJdMlLHOPaHi3I7x49Qa794j7AioxJFJ2cnHnRjJ5Yp+IlkMwpJpTUk1QidU0ljg14Ulsk/reuYwtklVEZonVXGUZlIDe496R161qsGmtefYvd/tAb2jePaltyuGGw8s5I+NZja2c95L4VtE8rjb2APzPQVKM+Ssdwp0gFeAqU1vh7VNCW2bU7YRJcoWidXDhsdRkdx5VFiqRaa0K012LXtmntjc/drpJuQSFDnDjIpkNhXVbByDk0GkGLaNA17i4X5hmteUXMeFjflxjHYDpuMfGg/tUtGt1eSmXwwAqgZLNgYA9++D5ZHWqZbh5Gbk3I36/rFSdvB+9je4kGFOOVB+EZOQP11NQeKK6Lqcm7ZKxXl3cSRWbMrrzvcXhAyCzbcpPcDmGx/pRrCE6JM0SyQuHJILpggAv3ByPweXegW80VrCBGoQlcHvk7ZPzBqIv7ySafKsSB/c/UmlUeWh3Pjt9lyfXbpA4mBHL/pdX9/cH8u9PNF4hstQcaff7JL7Ph3ECtE3xB27b/nWdxySOcc7Yx7RPapXSGebIaRsAjC522PMPkRn+24WeFKI0czcqLJxHwNbFvE4fkCzMOcWEj/iH/lk43/lPzqjEvGzI0bKyMVZWGCpHUEdjWhQ3zu6Izsznpnr+v7+oV5f6Bo2szLeag063LIA7QyhOfHcgjr2z6Co4/Ilj1LY+TApbiZC3WkEb0ZqHglsAb16R5qRxEeSRY4xlm6VpGgfZfdNFDe6jcQCJwGwu+B267VUtLQ2Mgk8BJpjg8rg4X02qw6nrmta7FHbapdctqnS3gARc+uOvxqOVt6RfFFL4TfG+u2k2mpwvoJ8aIMouZkGVPKchFx19obn0xUN+y4tFtI7nV7tbWNhzRwKAXcj/AEqPqce+peeB+E+GYdTtNOF1e3Mohj5kJCbE5wNz06VTLnh/ivWJm1C50y/uJJd/EZBuPIAnYeW1Z4q1V0jRahurYLinie416K1teUx2dnzeErHLsWxlmPuA2H51XxU4eEOIuUt+xrsY7FQD8s5qJu7W5sLh7a9t5YJ0/FHKhVh8DWrG4JVFmWfJu5IQjcp2APvp5BcR8nKYYg5/jC79/wC1Mc+e1EjV+UyBTyJgs2Nh5ZNPICZJ2905BVyGU9MqPKnBf94QhHck/AVHQyry7jcD/j+9dacqxwfh8qm1Y6lSJCSRndVyD+jTK4QoxB2OaRHdFZQxp7cPFcQrKpGeYKRRqjrsZLJywMp6k7n0BqV0KQiYEZz06429P18+0TcIIpnj3HKf6VN8OkQ2d7csNoYicHpn3foUuT+Q4l7IscMkRfmV0DZGAOv62/WBmQN4sYAZpMkZ9iJmH+01RNFaS41B5uY+ZBPU/rb4ip4TSTDnghu3XoTDciMZ9Qevv8sVjnh2a4ZbRRgGdgsYJY9ABUvp+lOhV5RzSdh1Aoeiw5uWnwAF2Hvqe2yFj2GK2zlWjDjjewSxqhIQc8x6kUaOylc8x/d47k5oiK6rhGVfU0eGyeVgPvIyfIGpt6LxiekstTlsZb271K4aytgC8ssxKx5OBtnpkgU2XUtDhUF9UZj5QxOx+lT1mnEWmRyw2UaXNrJu8TwiRWHqp61y1v4b4BrrhjRrjfYpbKu3/wAahdltroFw3p0WrwtfWM0nhxylP3y8pYgbkAZ86tOuaHpWvvBLqlkHmihEXirIykge4+vemdvq0GmWyQWXDa28OSxWJiBk9dql9Hvl1RJi9mbbkTmUlup8qhJyv1KVa9isy/Zvw+4zEb+I+azhh/uWpHhzQoOFjcR2sz3dtckeLBcxqcgdsjY/KrGVOOlCkQHqtI8s+mzljjfRVuJ+COG9Vtlv9Kl/ZUzyiMokfPFzE9Cn8PvG3pVevvso1u2UuL60kQDJZRJj8htV+u7fbniXm7svZhnPSpmx1KWAxJBHLdQSjYLgtEfI+lXx+Q32TyYElaMW/wCnWtyY8C506YHpi4Iz8xTS44G4psAWbSLmVBvzQYlH+05rbtc0G4muFutMiCuRl0yBhh0Iomj6g4lCTKVcnHKdsMPxL/Ue+q/tki0pdEfzi1cT5/vbaZ1jmMbB+XllUqQyMu2CD0PTrTm1bw+HL/GxblQkb9WFaJ9pt7D/AIu021KKfEtOZ26NzFjy7+4EfGqTr8K22lvFCh5GcHfbv5fL9YqjlbUTox05ENp84iRmVsM1S1tGJoubkJIOCRAr/mWHyqtqdvKjpOAuHSNsdCw7VaUL2SjOtD7TmjW2UgEHfPvqcsLdriNXCnlPfNVOzufAcB8mMn2lH1FX3hy/0l/B8S9iigU5ZCDzfAY3NJlVKxcbEXa2mkwJJqMqxeIMoDuzDzC9cetM/wDFOiw7cs8pHTkTl+tQvHOrjV+IrmdRyxoqxIn+lVGw+H1zVczXQx2tlHlaejUdI42sBeRPb3BtnUY5ZwQD6ZGR9KmtT0bhjiuFmjVNNv3P/ebUgAt/Mo2YevWsVX1qc4Mkuf29ZwW0zxJJJ+8VTsVAycjpU5YeKuI8c3J1JG5abYS6dAlvJyvHEgCyocqwAx+gfzp2FAxkA9d6runtewOz2U/MrNl45N1OT5VY+dSfYPKN8DyrDKr0al0INzaGZoXuYlmHVGcAg0SS2bGyE+VQuscPff5GuYJRFM+7BxlSfPbpQLWz4gsiEhuiEx/4gI+lBKLD/wAJqSPw0LSERr3ZzyfmagGEcN+tzauUkibmX2tm/tTm+tNYuVU3LLOV3AQjIqLuXnAIkTB8mGDRjFXoflS2Wm14ouWuFhu7VI0YgeKG2BNPNQ0+W7cX9qQS4DMo68y9CPPbb4VS7S5IjYMvlse9WKw4njtLOOGeKR1jIVmXsPWrcuWpkJY0vaCMs+0y/urni65TmzHAsaRqV/CVUE4J3G5PpVavtSuLpFSZskd9snyz5/nX0XrnD2kcU6aBdQxuZEzFcx7MpPcGqXe/ZbZ3mhhbSQQ6vbjkkkQ/upmXzXJ5cjByPOtUajVmRtuzGu1HhiR0y0iqfIgmpC94dvLGRI7x4omkU+E0hISXfcB+gI6EHGO9MZhcWUrQT4hkXcozL5dfd61VTi/ovBoaY8+lT3CFsn3/AO9zrmKAc3L5kDP9KgRjO/SrBYaj9ysSAqtzZGw6jlIP1FGfVISHdlfuXWWeSVQcOxbf1OaFjeusMYxnGO9eFN8Ob2cxVq+zi38TWp7gjaGE49CxwPyzVVJq+/Z1DyWV1PjBklCg+ij/AJapZXUCmJXNGhaeOX3VKpg9Kh9PORUpBJ5V5T7PS+D9fwgHpXCPKuA5Ga9muJsSc4+PahTxRzDEqK/oy0ftt1oTk98UDiNn0i0wTHH4bEdVJ+lRUkJtlcOFA7nGxA71Y3BZTiq3xhI8HDmocjAPJH4Qyf8AVsfyJpo25JBcuKssOiT2umxN4OoCSF15xGdxH54P9Kz6b7SNZueJCNGiQxTToqQhQTIRkDJ9QfyqiR3F7bo0CzyxRPs6o5Ckd9hUxYXenaFbPPZzpc6lIhRXUHEYPXGQMfWtyxuPZklJS2S3G06DTNRtGkR+TV3eBlO2GGWA9xJ+de4U4wOn6OlpPbrOYmIVn3IXrjofM1TXee88KEkuxchR/Mx6/Opexvo9Mia1QwMVc87OjNluhwV2xtTPEnHizlN8rK3nBpwWVIHV8l+UBQD0GfrTc7VwOytkHfOa0szCc4GK8MV4iuKMmuOOle+a0rhKMw6DagDDOCxz/MSf+KzUrzHA91avYR/d7aCHoERV+QqGbqi+FbssFi4SIdz6VIQuB/C1QdpIU3AzUpDLkDJx2rz5x2a1Ilo5MgdqWTimaP7WAaMZNqQNhgfOhSyKgJNCabAGGppPMzAjIrqsAWS7SMdTg1R/tD1BjpsMKgHnmyR5gCrFM7MCCcgVn3H8zNe20AbZYyx9CTt9K04Ma5WRyy9SuySu4AYez5UNiO5oeW7muZ9qvQRlDwzeE3OuQwHsnyPnQ8eddU756euKktP0h7638f7zDECxAVgSdq5ugpNkOaTXq9REOGkg716vVzOHmloJdStUPQyr9d/pWm278wwe9er1Z8pow/SSgPs47Y3qRibA26dq9XqxyNCHcbZ2ovNhcV6vVEYE+CN+lAlVSu1er1FAY2aNTnNZXxo3icR3QP4Ywqj4DP8AWvV6tfjv2I5uiF5ds14jYV6vVuMwa2uJbfxDCQOdCrZUHYj1pu5MfLy9CMivV6jSYUf/2Q=="/>
          <p:cNvSpPr>
            <a:spLocks noChangeAspect="1" noChangeArrowheads="1"/>
          </p:cNvSpPr>
          <p:nvPr/>
        </p:nvSpPr>
        <p:spPr bwMode="auto">
          <a:xfrm>
            <a:off x="155575" y="-1096963"/>
            <a:ext cx="1609725" cy="22860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18" name="AutoShape 22" descr="data:image/jpg;base64,/9j/4AAQSkZJRgABAQAAAQABAAD/2wBDAAkGBwgHBgkIBwgKCgkLDRYPDQwMDRsUFRAWIB0iIiAdHx8kKDQsJCYxJx8fLT0tMTU3Ojo6Iys/RD84QzQ5Ojf/2wBDAQoKCg0MDRoPDxo3JR8lNzc3Nzc3Nzc3Nzc3Nzc3Nzc3Nzc3Nzc3Nzc3Nzc3Nzc3Nzc3Nzc3Nzc3Nzc3Nzc3Nzf/wAARCADHAIwDASIAAhEBAxEB/8QAHAAAAQUBAQEAAAAAAAAAAAAAAwIEBQYHAQAI/8QAQRAAAgEDAgQDBQUGBQEJAAAAAQIDAAQRBSEGEjFBE1FhInGBkbEHFDKh8BUjQmLB4RYzUqLRFyQ0U2Nyc4LC8f/EABkBAAMBAQEAAAAAAAAAAAAAAAECAwQABf/EACIRAAICAgIDAQEBAQAAAAAAAAABAhEDIRIxBCJBEzJCcf/aAAwDAQACEQMRAD8AzCXKtgjB8qQGpxPEznnxTcjBxTokdQ+2KMOtBT8Yo461zGR6lKK51pQFAY7jalynFvF8frSe1LkIEMPuJ/OuZxHE5JroNPMKesanPnXDFA3VCPcaNgoaDNKDYpx91hPSRl94zSDaE/hmQ79ziuCIZ1P4Rg1xSc704+43GBhFb/0sDQ2triM+1DIPhQOo4aIMFlB8xSOVv4gR76VH/mrnzFE4nIyvi3IG2IP/ALCl2bKIfaBJLE7U3iP724PnGB/uz/Si24xCnupWOmQ1u6vG0ZzknY+VNpV5ZGHlS4nCMGYZ9KTM/iSFsYFNRAQv480agr+KiZ3ojIKtKAzQ0J5sUUbGgE8RsaXIpaGLGenl60lyApJOKCbliqqDgLXUEMijdWcKexNKhsbmYN4A5yATgda7pVsLy6CuAVHtHm2GPU/Gpa/1iW3kubGIJzRuI1kQAEAHffv0pZOnoKoFDwnrkkUbx2ch8QZUY3+VMb/SdU0tC99YXESZxztGeX51ZdN1y9hKl7+VpH9pwFLnI6dsfWrvw/xBFrC/dLuHnZ1Kt45BV/eCNxWaeacO1oooKRjsMwPTY5pzDcOXChiB55qxfaDwY2hT/tHS4mOmuw50ySbdz2PcqT0Pwqo27/izsc+dWjKM4qSFacXTJYSljvhh/MAa4yQk8xhTmHcbU1gbESkdaKGcjcCmOuxUC8q3BBz+EY+dPLcBYUyd8Z6U2g/yrhv5lH5U7AIAGSNtq5s5IqrnekdKIelJ7VQgjq0rvSUFLA3rhhaDejL50NBSmJQZHSgEb3EvOcDYDtQhzE7UonJNP9NgRzzMM8vau6RyVs5Z+P4MiRjZ9iabTI6P7Slf61ZoIsAkYx60VLOC6LFwmAME5qX6FvybREaC7NOqRShWyMqJMfo1p+nQyBo3WOLxAF5nljBf3gjH0+NUiHh9XfxIgeVG/GFJUe+tM0VI7uA26F4gMPEwODGR1Uemdx6GsvkyTWikMcl2ONTtjrelyWrxtiRDGc7c2R+XnWDNbtb3EkMvMsiOVcHrkHBresyR+MsjBZxGxJX2Q4AyGAPQg4zjzrE+Irpp9fvriSPBklLeyNqHht218BmqrARjlIHbsKONhTdJ1HVwPhRlbmGzAj31uohY5td4ZR5yD6U8JUYDdQKZ2IJjP/un+lPmAJORSspF6Kia4a6aSaqZhcZ3peKElLzXMYNGB60qXeM4ocVG2NCxqGIyW291Smlg8jsdlG1Nri28OGOWN+YsMlcYxUjpEDypDGQMMxJpZPQ0FslEZECAAsTt1qY0qEM8mJhFyAk86gqds9zvUBfXFhEOV4Q4XK87kjceWKVa3lnHGAiMmdssxJrNKLaNUZJOmXPhe0Se4a3Zrd2OWAMQDbdMd/hmrxaWQtLlFVCECcuy4HpWTa/GukvZzskxuLmBZoirFeUe+rTwBxBPqfNa3GoclzDsYZjzFx23wMeVZMsH/RXn/kcceXDw6jYsjLGpEkUjHO/MP/yqhxTw0NNt5NSwrWk7Itu6yZPMRkt06bHFaZxZYfeLVQIUmaQjmjY8pwOuD8qpXEl3cWHDSaUiu8TsVzIvOYx0wCB0p8MmmoojOKeyhpDG49pFJPmN6V9yjxlQVPoaeRQDuCD5Eb0Ywcy4BxW+zNQ0tQY8LtgHNOGkHMd8V7wGHQjahvHJzbcvzrglaNJrprlVRA6tdpI60oHeuYwWMmijpQUoooUEcycjaeRyYZSVLA9u1SWjqRbqyk55diKiBL4cMyg7SDqamOHnzbpvnAqU9ItB3IdXFis8HI8PfmUk9/Ooe8s5LX/MbPf3VbuXxFG+cdqhdbELSIJX5UXGUXqSTioxlsvPGqNV1HQbLijgvThdYjmSBGhlX+FsAEe40P7PdNsbFbhRA6XmeSd2YNz47g9xQ9IvZbXhC0XEgVHwuFP+Xvg/lUnp1oHuRdxDlLrkkfxVjnkadFY4ri2yX4gkS3s2uSAVt1eQjHYKdq+fLnVrnUW/7TM/Lzc4QnZTWw/aLq0FlwzfwvOonmh8JFB3JYgfTJ+FYlaJ+8BGwrVgqTc6Ms20lEk4pC+A0uT2Jo3NKB0Rh8qHGBzY2xRSikdF+VXJnObI3XHxoR67fWl8uKQdjtRRxWGzSO9KJ3pJqxAWpGDXu9JFezRCgqmic2aCCKICv8TAUrChRHMuDUlw3PyvJGexzUYZIlGQ+TSLe58C6EsTYHehJWqGi6ZeXmZIz4aktjGAKh7izlmuFLlfPc4r1tr1tyqjFgx/j8qS8ekx3fjTzZEg5uQyMpPuIrNxcTXyU9G48J3kV7w7ZRTNDJIkKpMiMG5SNsGpaKFIhyRqABkDG1Z/w7HwtpUcNxFZzJqD4Kh3lLsT067EVZeI9fg0+xEbSH7xOh8Pl7nH96xt2xmmmZZ9peotc62yI4eMHIHYfrBqqwkKxHtY7VdeJHtrmxl1GWFTcQtmVo2KZOQrKGHqcgnyOQc5oOkaRpGvWvNBOPFHUFRDKh8iR7DfIZrVDKowVoSWFylplXWYg47jtTlLtiuOVfjUpf8AB1zFKwguFJXolwnIfgwyp/KoK+srvTZAt/bzW7H8JZfZb3HoatGcJdMlLHOPaHi3I7x49Qa794j7AioxJFJ2cnHnRjJ5Yp+IlkMwpJpTUk1QidU0ljg14Ulsk/reuYwtklVEZonVXGUZlIDe496R161qsGmtefYvd/tAb2jePaltyuGGw8s5I+NZja2c95L4VtE8rjb2APzPQVKM+Ssdwp0gFeAqU1vh7VNCW2bU7YRJcoWidXDhsdRkdx5VFiqRaa0K012LXtmntjc/drpJuQSFDnDjIpkNhXVbByDk0GkGLaNA17i4X5hmteUXMeFjflxjHYDpuMfGg/tUtGt1eSmXwwAqgZLNgYA9++D5ZHWqZbh5Gbk3I36/rFSdvB+9je4kGFOOVB+EZOQP11NQeKK6Lqcm7ZKxXl3cSRWbMrrzvcXhAyCzbcpPcDmGx/pRrCE6JM0SyQuHJILpggAv3ByPweXegW80VrCBGoQlcHvk7ZPzBqIv7ySafKsSB/c/UmlUeWh3Pjt9lyfXbpA4mBHL/pdX9/cH8u9PNF4hstQcaff7JL7Ph3ECtE3xB27b/nWdxySOcc7Yx7RPapXSGebIaRsAjC522PMPkRn+24WeFKI0czcqLJxHwNbFvE4fkCzMOcWEj/iH/lk43/lPzqjEvGzI0bKyMVZWGCpHUEdjWhQ3zu6Izsznpnr+v7+oV5f6Bo2szLeag063LIA7QyhOfHcgjr2z6Co4/Ilj1LY+TApbiZC3WkEb0ZqHglsAb16R5qRxEeSRY4xlm6VpGgfZfdNFDe6jcQCJwGwu+B267VUtLQ2Mgk8BJpjg8rg4X02qw6nrmta7FHbapdctqnS3gARc+uOvxqOVt6RfFFL4TfG+u2k2mpwvoJ8aIMouZkGVPKchFx19obn0xUN+y4tFtI7nV7tbWNhzRwKAXcj/AEqPqce+peeB+E+GYdTtNOF1e3Mohj5kJCbE5wNz06VTLnh/ivWJm1C50y/uJJd/EZBuPIAnYeW1Z4q1V0jRahurYLinie416K1teUx2dnzeErHLsWxlmPuA2H51XxU4eEOIuUt+xrsY7FQD8s5qJu7W5sLh7a9t5YJ0/FHKhVh8DWrG4JVFmWfJu5IQjcp2APvp5BcR8nKYYg5/jC79/wC1Mc+e1EjV+UyBTyJgs2Nh5ZNPICZJ2905BVyGU9MqPKnBf94QhHck/AVHQyry7jcD/j+9dacqxwfh8qm1Y6lSJCSRndVyD+jTK4QoxB2OaRHdFZQxp7cPFcQrKpGeYKRRqjrsZLJywMp6k7n0BqV0KQiYEZz06429P18+0TcIIpnj3HKf6VN8OkQ2d7csNoYicHpn3foUuT+Q4l7IscMkRfmV0DZGAOv62/WBmQN4sYAZpMkZ9iJmH+01RNFaS41B5uY+ZBPU/rb4ip4TSTDnghu3XoTDciMZ9Qevv8sVjnh2a4ZbRRgGdgsYJY9ABUvp+lOhV5RzSdh1Aoeiw5uWnwAF2Hvqe2yFj2GK2zlWjDjjewSxqhIQc8x6kUaOylc8x/d47k5oiK6rhGVfU0eGyeVgPvIyfIGpt6LxiekstTlsZb271K4aytgC8ssxKx5OBtnpkgU2XUtDhUF9UZj5QxOx+lT1mnEWmRyw2UaXNrJu8TwiRWHqp61y1v4b4BrrhjRrjfYpbKu3/wAahdltroFw3p0WrwtfWM0nhxylP3y8pYgbkAZ86tOuaHpWvvBLqlkHmihEXirIykge4+vemdvq0GmWyQWXDa28OSxWJiBk9dql9Hvl1RJi9mbbkTmUlup8qhJyv1KVa9isy/Zvw+4zEb+I+azhh/uWpHhzQoOFjcR2sz3dtckeLBcxqcgdsjY/KrGVOOlCkQHqtI8s+mzljjfRVuJ+COG9Vtlv9Kl/ZUzyiMokfPFzE9Cn8PvG3pVevvso1u2UuL60kQDJZRJj8htV+u7fbniXm7svZhnPSpmx1KWAxJBHLdQSjYLgtEfI+lXx+Q32TyYElaMW/wCnWtyY8C506YHpi4Iz8xTS44G4psAWbSLmVBvzQYlH+05rbtc0G4muFutMiCuRl0yBhh0Iomj6g4lCTKVcnHKdsMPxL/Ue+q/tki0pdEfzi1cT5/vbaZ1jmMbB+XllUqQyMu2CD0PTrTm1bw+HL/GxblQkb9WFaJ9pt7D/AIu021KKfEtOZ26NzFjy7+4EfGqTr8K22lvFCh5GcHfbv5fL9YqjlbUTox05ENp84iRmVsM1S1tGJoubkJIOCRAr/mWHyqtqdvKjpOAuHSNsdCw7VaUL2SjOtD7TmjW2UgEHfPvqcsLdriNXCnlPfNVOzufAcB8mMn2lH1FX3hy/0l/B8S9iigU5ZCDzfAY3NJlVKxcbEXa2mkwJJqMqxeIMoDuzDzC9cetM/wDFOiw7cs8pHTkTl+tQvHOrjV+IrmdRyxoqxIn+lVGw+H1zVczXQx2tlHlaejUdI42sBeRPb3BtnUY5ZwQD6ZGR9KmtT0bhjiuFmjVNNv3P/ebUgAt/Mo2YevWsVX1qc4Mkuf29ZwW0zxJJJ+8VTsVAycjpU5YeKuI8c3J1JG5abYS6dAlvJyvHEgCyocqwAx+gfzp2FAxkA9d6runtewOz2U/MrNl45N1OT5VY+dSfYPKN8DyrDKr0al0INzaGZoXuYlmHVGcAg0SS2bGyE+VQuscPff5GuYJRFM+7BxlSfPbpQLWz4gsiEhuiEx/4gI+lBKLD/wAJqSPw0LSERr3ZzyfmagGEcN+tzauUkibmX2tm/tTm+tNYuVU3LLOV3AQjIqLuXnAIkTB8mGDRjFXoflS2Wm14ouWuFhu7VI0YgeKG2BNPNQ0+W7cX9qQS4DMo68y9CPPbb4VS7S5IjYMvlse9WKw4njtLOOGeKR1jIVmXsPWrcuWpkJY0vaCMs+0y/urni65TmzHAsaRqV/CVUE4J3G5PpVavtSuLpFSZskd9snyz5/nX0XrnD2kcU6aBdQxuZEzFcx7MpPcGqXe/ZbZ3mhhbSQQ6vbjkkkQ/upmXzXJ5cjByPOtUajVmRtuzGu1HhiR0y0iqfIgmpC94dvLGRI7x4omkU+E0hISXfcB+gI6EHGO9MZhcWUrQT4hkXcozL5dfd61VTi/ovBoaY8+lT3CFsn3/AO9zrmKAc3L5kDP9KgRjO/SrBYaj9ysSAqtzZGw6jlIP1FGfVISHdlfuXWWeSVQcOxbf1OaFjeusMYxnGO9eFN8Ob2cxVq+zi38TWp7gjaGE49CxwPyzVVJq+/Z1DyWV1PjBklCg+ij/AJapZXUCmJXNGhaeOX3VKpg9Kh9PORUpBJ5V5T7PS+D9fwgHpXCPKuA5Ga9muJsSc4+PahTxRzDEqK/oy0ftt1oTk98UDiNn0i0wTHH4bEdVJ+lRUkJtlcOFA7nGxA71Y3BZTiq3xhI8HDmocjAPJH4Qyf8AVsfyJpo25JBcuKssOiT2umxN4OoCSF15xGdxH54P9Kz6b7SNZueJCNGiQxTToqQhQTIRkDJ9QfyqiR3F7bo0CzyxRPs6o5Ckd9hUxYXenaFbPPZzpc6lIhRXUHEYPXGQMfWtyxuPZklJS2S3G06DTNRtGkR+TV3eBlO2GGWA9xJ+de4U4wOn6OlpPbrOYmIVn3IXrjofM1TXee88KEkuxchR/Mx6/Opexvo9Mia1QwMVc87OjNluhwV2xtTPEnHizlN8rK3nBpwWVIHV8l+UBQD0GfrTc7VwOytkHfOa0szCc4GK8MV4iuKMmuOOle+a0rhKMw6DagDDOCxz/MSf+KzUrzHA91avYR/d7aCHoERV+QqGbqi+FbssFi4SIdz6VIQuB/C1QdpIU3AzUpDLkDJx2rz5x2a1Ilo5MgdqWTimaP7WAaMZNqQNhgfOhSyKgJNCabAGGppPMzAjIrqsAWS7SMdTg1R/tD1BjpsMKgHnmyR5gCrFM7MCCcgVn3H8zNe20AbZYyx9CTt9K04Ma5WRyy9SuySu4AYez5UNiO5oeW7muZ9qvQRlDwzeE3OuQwHsnyPnQ8eddU756euKktP0h7638f7zDECxAVgSdq5ugpNkOaTXq9REOGkg716vVzOHmloJdStUPQyr9d/pWm278wwe9er1Z8pow/SSgPs47Y3qRibA26dq9XqxyNCHcbZ2ovNhcV6vVEYE+CN+lAlVSu1er1FAY2aNTnNZXxo3icR3QP4Ywqj4DP8AWvV6tfjv2I5uiF5ds14jYV6vVuMwa2uJbfxDCQOdCrZUHYj1pu5MfLy9CMivV6jSYUf/2Q=="/>
          <p:cNvSpPr>
            <a:spLocks noChangeAspect="1" noChangeArrowheads="1"/>
          </p:cNvSpPr>
          <p:nvPr/>
        </p:nvSpPr>
        <p:spPr bwMode="auto">
          <a:xfrm>
            <a:off x="155575" y="-1096963"/>
            <a:ext cx="1609725" cy="22860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20" name="AutoShape 24" descr="data:image/jpg;base64,/9j/4AAQSkZJRgABAQAAAQABAAD/2wBDAAkGBwgHBgkIBwgKCgkLDRYPDQwMDRsUFRAWIB0iIiAdHx8kKDQsJCYxJx8fLT0tMTU3Ojo6Iys/RD84QzQ5Ojf/2wBDAQoKCg0MDRoPDxo3JR8lNzc3Nzc3Nzc3Nzc3Nzc3Nzc3Nzc3Nzc3Nzc3Nzc3Nzc3Nzc3Nzc3Nzc3Nzc3Nzc3Nzf/wAARCADHAIwDASIAAhEBAxEB/8QAHAAAAQUBAQEAAAAAAAAAAAAAAwIEBQYHAQAI/8QAQRAAAgEDAgQDBQUGBQEJAAAAAQIDAAQRBSEGEjFBE1FhInGBkbEHFDKh8BUjQmLB4RYzUqLRFyQ0U2Nyc4LC8f/EABkBAAMBAQEAAAAAAAAAAAAAAAECAwQABf/EACIRAAICAgIDAQEBAQAAAAAAAAABAhEDIRIxBCJBEzJCcf/aAAwDAQACEQMRAD8AzCXKtgjB8qQGpxPEznnxTcjBxTokdQ+2KMOtBT8Yo461zGR6lKK51pQFAY7jalynFvF8frSe1LkIEMPuJ/OuZxHE5JroNPMKesanPnXDFA3VCPcaNgoaDNKDYpx91hPSRl94zSDaE/hmQ79ziuCIZ1P4Rg1xSc704+43GBhFb/0sDQ2triM+1DIPhQOo4aIMFlB8xSOVv4gR76VH/mrnzFE4nIyvi3IG2IP/ALCl2bKIfaBJLE7U3iP724PnGB/uz/Si24xCnupWOmQ1u6vG0ZzknY+VNpV5ZGHlS4nCMGYZ9KTM/iSFsYFNRAQv480agr+KiZ3ojIKtKAzQ0J5sUUbGgE8RsaXIpaGLGenl60lyApJOKCbliqqDgLXUEMijdWcKexNKhsbmYN4A5yATgda7pVsLy6CuAVHtHm2GPU/Gpa/1iW3kubGIJzRuI1kQAEAHffv0pZOnoKoFDwnrkkUbx2ch8QZUY3+VMb/SdU0tC99YXESZxztGeX51ZdN1y9hKl7+VpH9pwFLnI6dsfWrvw/xBFrC/dLuHnZ1Kt45BV/eCNxWaeacO1oooKRjsMwPTY5pzDcOXChiB55qxfaDwY2hT/tHS4mOmuw50ySbdz2PcqT0Pwqo27/izsc+dWjKM4qSFacXTJYSljvhh/MAa4yQk8xhTmHcbU1gbESkdaKGcjcCmOuxUC8q3BBz+EY+dPLcBYUyd8Z6U2g/yrhv5lH5U7AIAGSNtq5s5IqrnekdKIelJ7VQgjq0rvSUFLA3rhhaDejL50NBSmJQZHSgEb3EvOcDYDtQhzE7UonJNP9NgRzzMM8vau6RyVs5Z+P4MiRjZ9iabTI6P7Slf61ZoIsAkYx60VLOC6LFwmAME5qX6FvybREaC7NOqRShWyMqJMfo1p+nQyBo3WOLxAF5nljBf3gjH0+NUiHh9XfxIgeVG/GFJUe+tM0VI7uA26F4gMPEwODGR1Uemdx6GsvkyTWikMcl2ONTtjrelyWrxtiRDGc7c2R+XnWDNbtb3EkMvMsiOVcHrkHBresyR+MsjBZxGxJX2Q4AyGAPQg4zjzrE+Irpp9fvriSPBklLeyNqHht218BmqrARjlIHbsKONhTdJ1HVwPhRlbmGzAj31uohY5td4ZR5yD6U8JUYDdQKZ2IJjP/un+lPmAJORSspF6Kia4a6aSaqZhcZ3peKElLzXMYNGB60qXeM4ocVG2NCxqGIyW291Smlg8jsdlG1Nri28OGOWN+YsMlcYxUjpEDypDGQMMxJpZPQ0FslEZECAAsTt1qY0qEM8mJhFyAk86gqds9zvUBfXFhEOV4Q4XK87kjceWKVa3lnHGAiMmdssxJrNKLaNUZJOmXPhe0Se4a3Zrd2OWAMQDbdMd/hmrxaWQtLlFVCECcuy4HpWTa/GukvZzskxuLmBZoirFeUe+rTwBxBPqfNa3GoclzDsYZjzFx23wMeVZMsH/RXn/kcceXDw6jYsjLGpEkUjHO/MP/yqhxTw0NNt5NSwrWk7Itu6yZPMRkt06bHFaZxZYfeLVQIUmaQjmjY8pwOuD8qpXEl3cWHDSaUiu8TsVzIvOYx0wCB0p8MmmoojOKeyhpDG49pFJPmN6V9yjxlQVPoaeRQDuCD5Eb0Ywcy4BxW+zNQ0tQY8LtgHNOGkHMd8V7wGHQjahvHJzbcvzrglaNJrprlVRA6tdpI60oHeuYwWMmijpQUoooUEcycjaeRyYZSVLA9u1SWjqRbqyk55diKiBL4cMyg7SDqamOHnzbpvnAqU9ItB3IdXFis8HI8PfmUk9/Ooe8s5LX/MbPf3VbuXxFG+cdqhdbELSIJX5UXGUXqSTioxlsvPGqNV1HQbLijgvThdYjmSBGhlX+FsAEe40P7PdNsbFbhRA6XmeSd2YNz47g9xQ9IvZbXhC0XEgVHwuFP+Xvg/lUnp1oHuRdxDlLrkkfxVjnkadFY4ri2yX4gkS3s2uSAVt1eQjHYKdq+fLnVrnUW/7TM/Lzc4QnZTWw/aLq0FlwzfwvOonmh8JFB3JYgfTJ+FYlaJ+8BGwrVgqTc6Ms20lEk4pC+A0uT2Jo3NKB0Rh8qHGBzY2xRSikdF+VXJnObI3XHxoR67fWl8uKQdjtRRxWGzSO9KJ3pJqxAWpGDXu9JFezRCgqmic2aCCKICv8TAUrChRHMuDUlw3PyvJGexzUYZIlGQ+TSLe58C6EsTYHehJWqGi6ZeXmZIz4aktjGAKh7izlmuFLlfPc4r1tr1tyqjFgx/j8qS8ekx3fjTzZEg5uQyMpPuIrNxcTXyU9G48J3kV7w7ZRTNDJIkKpMiMG5SNsGpaKFIhyRqABkDG1Z/w7HwtpUcNxFZzJqD4Kh3lLsT067EVZeI9fg0+xEbSH7xOh8Pl7nH96xt2xmmmZZ9peotc62yI4eMHIHYfrBqqwkKxHtY7VdeJHtrmxl1GWFTcQtmVo2KZOQrKGHqcgnyOQc5oOkaRpGvWvNBOPFHUFRDKh8iR7DfIZrVDKowVoSWFylplXWYg47jtTlLtiuOVfjUpf8AB1zFKwguFJXolwnIfgwyp/KoK+srvTZAt/bzW7H8JZfZb3HoatGcJdMlLHOPaHi3I7x49Qa794j7AioxJFJ2cnHnRjJ5Yp+IlkMwpJpTUk1QidU0ljg14Ulsk/reuYwtklVEZonVXGUZlIDe496R161qsGmtefYvd/tAb2jePaltyuGGw8s5I+NZja2c95L4VtE8rjb2APzPQVKM+Ssdwp0gFeAqU1vh7VNCW2bU7YRJcoWidXDhsdRkdx5VFiqRaa0K012LXtmntjc/drpJuQSFDnDjIpkNhXVbByDk0GkGLaNA17i4X5hmteUXMeFjflxjHYDpuMfGg/tUtGt1eSmXwwAqgZLNgYA9++D5ZHWqZbh5Gbk3I36/rFSdvB+9je4kGFOOVB+EZOQP11NQeKK6Lqcm7ZKxXl3cSRWbMrrzvcXhAyCzbcpPcDmGx/pRrCE6JM0SyQuHJILpggAv3ByPweXegW80VrCBGoQlcHvk7ZPzBqIv7ySafKsSB/c/UmlUeWh3Pjt9lyfXbpA4mBHL/pdX9/cH8u9PNF4hstQcaff7JL7Ph3ECtE3xB27b/nWdxySOcc7Yx7RPapXSGebIaRsAjC522PMPkRn+24WeFKI0czcqLJxHwNbFvE4fkCzMOcWEj/iH/lk43/lPzqjEvGzI0bKyMVZWGCpHUEdjWhQ3zu6Izsznpnr+v7+oV5f6Bo2szLeag063LIA7QyhOfHcgjr2z6Co4/Ilj1LY+TApbiZC3WkEb0ZqHglsAb16R5qRxEeSRY4xlm6VpGgfZfdNFDe6jcQCJwGwu+B267VUtLQ2Mgk8BJpjg8rg4X02qw6nrmta7FHbapdctqnS3gARc+uOvxqOVt6RfFFL4TfG+u2k2mpwvoJ8aIMouZkGVPKchFx19obn0xUN+y4tFtI7nV7tbWNhzRwKAXcj/AEqPqce+peeB+E+GYdTtNOF1e3Mohj5kJCbE5wNz06VTLnh/ivWJm1C50y/uJJd/EZBuPIAnYeW1Z4q1V0jRahurYLinie416K1teUx2dnzeErHLsWxlmPuA2H51XxU4eEOIuUt+xrsY7FQD8s5qJu7W5sLh7a9t5YJ0/FHKhVh8DWrG4JVFmWfJu5IQjcp2APvp5BcR8nKYYg5/jC79/wC1Mc+e1EjV+UyBTyJgs2Nh5ZNPICZJ2905BVyGU9MqPKnBf94QhHck/AVHQyry7jcD/j+9dacqxwfh8qm1Y6lSJCSRndVyD+jTK4QoxB2OaRHdFZQxp7cPFcQrKpGeYKRRqjrsZLJywMp6k7n0BqV0KQiYEZz06429P18+0TcIIpnj3HKf6VN8OkQ2d7csNoYicHpn3foUuT+Q4l7IscMkRfmV0DZGAOv62/WBmQN4sYAZpMkZ9iJmH+01RNFaS41B5uY+ZBPU/rb4ip4TSTDnghu3XoTDciMZ9Qevv8sVjnh2a4ZbRRgGdgsYJY9ABUvp+lOhV5RzSdh1Aoeiw5uWnwAF2Hvqe2yFj2GK2zlWjDjjewSxqhIQc8x6kUaOylc8x/d47k5oiK6rhGVfU0eGyeVgPvIyfIGpt6LxiekstTlsZb271K4aytgC8ssxKx5OBtnpkgU2XUtDhUF9UZj5QxOx+lT1mnEWmRyw2UaXNrJu8TwiRWHqp61y1v4b4BrrhjRrjfYpbKu3/wAahdltroFw3p0WrwtfWM0nhxylP3y8pYgbkAZ86tOuaHpWvvBLqlkHmihEXirIykge4+vemdvq0GmWyQWXDa28OSxWJiBk9dql9Hvl1RJi9mbbkTmUlup8qhJyv1KVa9isy/Zvw+4zEb+I+azhh/uWpHhzQoOFjcR2sz3dtckeLBcxqcgdsjY/KrGVOOlCkQHqtI8s+mzljjfRVuJ+COG9Vtlv9Kl/ZUzyiMokfPFzE9Cn8PvG3pVevvso1u2UuL60kQDJZRJj8htV+u7fbniXm7svZhnPSpmx1KWAxJBHLdQSjYLgtEfI+lXx+Q32TyYElaMW/wCnWtyY8C506YHpi4Iz8xTS44G4psAWbSLmVBvzQYlH+05rbtc0G4muFutMiCuRl0yBhh0Iomj6g4lCTKVcnHKdsMPxL/Ue+q/tki0pdEfzi1cT5/vbaZ1jmMbB+XllUqQyMu2CD0PTrTm1bw+HL/GxblQkb9WFaJ9pt7D/AIu021KKfEtOZ26NzFjy7+4EfGqTr8K22lvFCh5GcHfbv5fL9YqjlbUTox05ENp84iRmVsM1S1tGJoubkJIOCRAr/mWHyqtqdvKjpOAuHSNsdCw7VaUL2SjOtD7TmjW2UgEHfPvqcsLdriNXCnlPfNVOzufAcB8mMn2lH1FX3hy/0l/B8S9iigU5ZCDzfAY3NJlVKxcbEXa2mkwJJqMqxeIMoDuzDzC9cetM/wDFOiw7cs8pHTkTl+tQvHOrjV+IrmdRyxoqxIn+lVGw+H1zVczXQx2tlHlaejUdI42sBeRPb3BtnUY5ZwQD6ZGR9KmtT0bhjiuFmjVNNv3P/ebUgAt/Mo2YevWsVX1qc4Mkuf29ZwW0zxJJJ+8VTsVAycjpU5YeKuI8c3J1JG5abYS6dAlvJyvHEgCyocqwAx+gfzp2FAxkA9d6runtewOz2U/MrNl45N1OT5VY+dSfYPKN8DyrDKr0al0INzaGZoXuYlmHVGcAg0SS2bGyE+VQuscPff5GuYJRFM+7BxlSfPbpQLWz4gsiEhuiEx/4gI+lBKLD/wAJqSPw0LSERr3ZzyfmagGEcN+tzauUkibmX2tm/tTm+tNYuVU3LLOV3AQjIqLuXnAIkTB8mGDRjFXoflS2Wm14ouWuFhu7VI0YgeKG2BNPNQ0+W7cX9qQS4DMo68y9CPPbb4VS7S5IjYMvlse9WKw4njtLOOGeKR1jIVmXsPWrcuWpkJY0vaCMs+0y/urni65TmzHAsaRqV/CVUE4J3G5PpVavtSuLpFSZskd9snyz5/nX0XrnD2kcU6aBdQxuZEzFcx7MpPcGqXe/ZbZ3mhhbSQQ6vbjkkkQ/upmXzXJ5cjByPOtUajVmRtuzGu1HhiR0y0iqfIgmpC94dvLGRI7x4omkU+E0hISXfcB+gI6EHGO9MZhcWUrQT4hkXcozL5dfd61VTi/ovBoaY8+lT3CFsn3/AO9zrmKAc3L5kDP9KgRjO/SrBYaj9ysSAqtzZGw6jlIP1FGfVISHdlfuXWWeSVQcOxbf1OaFjeusMYxnGO9eFN8Ob2cxVq+zi38TWp7gjaGE49CxwPyzVVJq+/Z1DyWV1PjBklCg+ij/AJapZXUCmJXNGhaeOX3VKpg9Kh9PORUpBJ5V5T7PS+D9fwgHpXCPKuA5Ga9muJsSc4+PahTxRzDEqK/oy0ftt1oTk98UDiNn0i0wTHH4bEdVJ+lRUkJtlcOFA7nGxA71Y3BZTiq3xhI8HDmocjAPJH4Qyf8AVsfyJpo25JBcuKssOiT2umxN4OoCSF15xGdxH54P9Kz6b7SNZueJCNGiQxTToqQhQTIRkDJ9QfyqiR3F7bo0CzyxRPs6o5Ckd9hUxYXenaFbPPZzpc6lIhRXUHEYPXGQMfWtyxuPZklJS2S3G06DTNRtGkR+TV3eBlO2GGWA9xJ+de4U4wOn6OlpPbrOYmIVn3IXrjofM1TXee88KEkuxchR/Mx6/Opexvo9Mia1QwMVc87OjNluhwV2xtTPEnHizlN8rK3nBpwWVIHV8l+UBQD0GfrTc7VwOytkHfOa0szCc4GK8MV4iuKMmuOOle+a0rhKMw6DagDDOCxz/MSf+KzUrzHA91avYR/d7aCHoERV+QqGbqi+FbssFi4SIdz6VIQuB/C1QdpIU3AzUpDLkDJx2rz5x2a1Ilo5MgdqWTimaP7WAaMZNqQNhgfOhSyKgJNCabAGGppPMzAjIrqsAWS7SMdTg1R/tD1BjpsMKgHnmyR5gCrFM7MCCcgVn3H8zNe20AbZYyx9CTt9K04Ma5WRyy9SuySu4AYez5UNiO5oeW7muZ9qvQRlDwzeE3OuQwHsnyPnQ8eddU756euKktP0h7638f7zDECxAVgSdq5ugpNkOaTXq9REOGkg716vVzOHmloJdStUPQyr9d/pWm278wwe9er1Z8pow/SSgPs47Y3qRibA26dq9XqxyNCHcbZ2ovNhcV6vVEYE+CN+lAlVSu1er1FAY2aNTnNZXxo3icR3QP4Ywqj4DP8AWvV6tfjv2I5uiF5ds14jYV6vVuMwa2uJbfxDCQOdCrZUHYj1pu5MfLy9CMivV6jSYUf/2Q=="/>
          <p:cNvSpPr>
            <a:spLocks noChangeAspect="1" noChangeArrowheads="1"/>
          </p:cNvSpPr>
          <p:nvPr/>
        </p:nvSpPr>
        <p:spPr bwMode="auto">
          <a:xfrm>
            <a:off x="155575" y="-1096963"/>
            <a:ext cx="1609725" cy="22860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22" name="AutoShape 26" descr="data:image/jpg;base64,/9j/4AAQSkZJRgABAQAAAQABAAD/2wBDAAkGBwgHBgkIBwgKCgkLDRYPDQwMDRsUFRAWIB0iIiAdHx8kKDQsJCYxJx8fLT0tMTU3Ojo6Iys/RD84QzQ5Ojf/2wBDAQoKCg0MDRoPDxo3JR8lNzc3Nzc3Nzc3Nzc3Nzc3Nzc3Nzc3Nzc3Nzc3Nzc3Nzc3Nzc3Nzc3Nzc3Nzc3Nzc3Nzf/wAARCADHAIwDASIAAhEBAxEB/8QAHAAAAQUBAQEAAAAAAAAAAAAAAwIEBQYHAQAI/8QAQRAAAgEDAgQDBQUGBQEJAAAAAQIDAAQRBSEGEjFBE1FhInGBkbEHFDKh8BUjQmLB4RYzUqLRFyQ0U2Nyc4LC8f/EABkBAAMBAQEAAAAAAAAAAAAAAAECAwQABf/EACIRAAICAgIDAQEBAQAAAAAAAAABAhEDIRIxBCJBEzJCcf/aAAwDAQACEQMRAD8AzCXKtgjB8qQGpxPEznnxTcjBxTokdQ+2KMOtBT8Yo461zGR6lKK51pQFAY7jalynFvF8frSe1LkIEMPuJ/OuZxHE5JroNPMKesanPnXDFA3VCPcaNgoaDNKDYpx91hPSRl94zSDaE/hmQ79ziuCIZ1P4Rg1xSc704+43GBhFb/0sDQ2triM+1DIPhQOo4aIMFlB8xSOVv4gR76VH/mrnzFE4nIyvi3IG2IP/ALCl2bKIfaBJLE7U3iP724PnGB/uz/Si24xCnupWOmQ1u6vG0ZzknY+VNpV5ZGHlS4nCMGYZ9KTM/iSFsYFNRAQv480agr+KiZ3ojIKtKAzQ0J5sUUbGgE8RsaXIpaGLGenl60lyApJOKCbliqqDgLXUEMijdWcKexNKhsbmYN4A5yATgda7pVsLy6CuAVHtHm2GPU/Gpa/1iW3kubGIJzRuI1kQAEAHffv0pZOnoKoFDwnrkkUbx2ch8QZUY3+VMb/SdU0tC99YXESZxztGeX51ZdN1y9hKl7+VpH9pwFLnI6dsfWrvw/xBFrC/dLuHnZ1Kt45BV/eCNxWaeacO1oooKRjsMwPTY5pzDcOXChiB55qxfaDwY2hT/tHS4mOmuw50ySbdz2PcqT0Pwqo27/izsc+dWjKM4qSFacXTJYSljvhh/MAa4yQk8xhTmHcbU1gbESkdaKGcjcCmOuxUC8q3BBz+EY+dPLcBYUyd8Z6U2g/yrhv5lH5U7AIAGSNtq5s5IqrnekdKIelJ7VQgjq0rvSUFLA3rhhaDejL50NBSmJQZHSgEb3EvOcDYDtQhzE7UonJNP9NgRzzMM8vau6RyVs5Z+P4MiRjZ9iabTI6P7Slf61ZoIsAkYx60VLOC6LFwmAME5qX6FvybREaC7NOqRShWyMqJMfo1p+nQyBo3WOLxAF5nljBf3gjH0+NUiHh9XfxIgeVG/GFJUe+tM0VI7uA26F4gMPEwODGR1Uemdx6GsvkyTWikMcl2ONTtjrelyWrxtiRDGc7c2R+XnWDNbtb3EkMvMsiOVcHrkHBresyR+MsjBZxGxJX2Q4AyGAPQg4zjzrE+Irpp9fvriSPBklLeyNqHht218BmqrARjlIHbsKONhTdJ1HVwPhRlbmGzAj31uohY5td4ZR5yD6U8JUYDdQKZ2IJjP/un+lPmAJORSspF6Kia4a6aSaqZhcZ3peKElLzXMYNGB60qXeM4ocVG2NCxqGIyW291Smlg8jsdlG1Nri28OGOWN+YsMlcYxUjpEDypDGQMMxJpZPQ0FslEZECAAsTt1qY0qEM8mJhFyAk86gqds9zvUBfXFhEOV4Q4XK87kjceWKVa3lnHGAiMmdssxJrNKLaNUZJOmXPhe0Se4a3Zrd2OWAMQDbdMd/hmrxaWQtLlFVCECcuy4HpWTa/GukvZzskxuLmBZoirFeUe+rTwBxBPqfNa3GoclzDsYZjzFx23wMeVZMsH/RXn/kcceXDw6jYsjLGpEkUjHO/MP/yqhxTw0NNt5NSwrWk7Itu6yZPMRkt06bHFaZxZYfeLVQIUmaQjmjY8pwOuD8qpXEl3cWHDSaUiu8TsVzIvOYx0wCB0p8MmmoojOKeyhpDG49pFJPmN6V9yjxlQVPoaeRQDuCD5Eb0Ywcy4BxW+zNQ0tQY8LtgHNOGkHMd8V7wGHQjahvHJzbcvzrglaNJrprlVRA6tdpI60oHeuYwWMmijpQUoooUEcycjaeRyYZSVLA9u1SWjqRbqyk55diKiBL4cMyg7SDqamOHnzbpvnAqU9ItB3IdXFis8HI8PfmUk9/Ooe8s5LX/MbPf3VbuXxFG+cdqhdbELSIJX5UXGUXqSTioxlsvPGqNV1HQbLijgvThdYjmSBGhlX+FsAEe40P7PdNsbFbhRA6XmeSd2YNz47g9xQ9IvZbXhC0XEgVHwuFP+Xvg/lUnp1oHuRdxDlLrkkfxVjnkadFY4ri2yX4gkS3s2uSAVt1eQjHYKdq+fLnVrnUW/7TM/Lzc4QnZTWw/aLq0FlwzfwvOonmh8JFB3JYgfTJ+FYlaJ+8BGwrVgqTc6Ms20lEk4pC+A0uT2Jo3NKB0Rh8qHGBzY2xRSikdF+VXJnObI3XHxoR67fWl8uKQdjtRRxWGzSO9KJ3pJqxAWpGDXu9JFezRCgqmic2aCCKICv8TAUrChRHMuDUlw3PyvJGexzUYZIlGQ+TSLe58C6EsTYHehJWqGi6ZeXmZIz4aktjGAKh7izlmuFLlfPc4r1tr1tyqjFgx/j8qS8ekx3fjTzZEg5uQyMpPuIrNxcTXyU9G48J3kV7w7ZRTNDJIkKpMiMG5SNsGpaKFIhyRqABkDG1Z/w7HwtpUcNxFZzJqD4Kh3lLsT067EVZeI9fg0+xEbSH7xOh8Pl7nH96xt2xmmmZZ9peotc62yI4eMHIHYfrBqqwkKxHtY7VdeJHtrmxl1GWFTcQtmVo2KZOQrKGHqcgnyOQc5oOkaRpGvWvNBOPFHUFRDKh8iR7DfIZrVDKowVoSWFylplXWYg47jtTlLtiuOVfjUpf8AB1zFKwguFJXolwnIfgwyp/KoK+srvTZAt/bzW7H8JZfZb3HoatGcJdMlLHOPaHi3I7x49Qa794j7AioxJFJ2cnHnRjJ5Yp+IlkMwpJpTUk1QidU0ljg14Ulsk/reuYwtklVEZonVXGUZlIDe496R161qsGmtefYvd/tAb2jePaltyuGGw8s5I+NZja2c95L4VtE8rjb2APzPQVKM+Ssdwp0gFeAqU1vh7VNCW2bU7YRJcoWidXDhsdRkdx5VFiqRaa0K012LXtmntjc/drpJuQSFDnDjIpkNhXVbByDk0GkGLaNA17i4X5hmteUXMeFjflxjHYDpuMfGg/tUtGt1eSmXwwAqgZLNgYA9++D5ZHWqZbh5Gbk3I36/rFSdvB+9je4kGFOOVB+EZOQP11NQeKK6Lqcm7ZKxXl3cSRWbMrrzvcXhAyCzbcpPcDmGx/pRrCE6JM0SyQuHJILpggAv3ByPweXegW80VrCBGoQlcHvk7ZPzBqIv7ySafKsSB/c/UmlUeWh3Pjt9lyfXbpA4mBHL/pdX9/cH8u9PNF4hstQcaff7JL7Ph3ECtE3xB27b/nWdxySOcc7Yx7RPapXSGebIaRsAjC522PMPkRn+24WeFKI0czcqLJxHwNbFvE4fkCzMOcWEj/iH/lk43/lPzqjEvGzI0bKyMVZWGCpHUEdjWhQ3zu6Izsznpnr+v7+oV5f6Bo2szLeag063LIA7QyhOfHcgjr2z6Co4/Ilj1LY+TApbiZC3WkEb0ZqHglsAb16R5qRxEeSRY4xlm6VpGgfZfdNFDe6jcQCJwGwu+B267VUtLQ2Mgk8BJpjg8rg4X02qw6nrmta7FHbapdctqnS3gARc+uOvxqOVt6RfFFL4TfG+u2k2mpwvoJ8aIMouZkGVPKchFx19obn0xUN+y4tFtI7nV7tbWNhzRwKAXcj/AEqPqce+peeB+E+GYdTtNOF1e3Mohj5kJCbE5wNz06VTLnh/ivWJm1C50y/uJJd/EZBuPIAnYeW1Z4q1V0jRahurYLinie416K1teUx2dnzeErHLsWxlmPuA2H51XxU4eEOIuUt+xrsY7FQD8s5qJu7W5sLh7a9t5YJ0/FHKhVh8DWrG4JVFmWfJu5IQjcp2APvp5BcR8nKYYg5/jC79/wC1Mc+e1EjV+UyBTyJgs2Nh5ZNPICZJ2905BVyGU9MqPKnBf94QhHck/AVHQyry7jcD/j+9dacqxwfh8qm1Y6lSJCSRndVyD+jTK4QoxB2OaRHdFZQxp7cPFcQrKpGeYKRRqjrsZLJywMp6k7n0BqV0KQiYEZz06429P18+0TcIIpnj3HKf6VN8OkQ2d7csNoYicHpn3foUuT+Q4l7IscMkRfmV0DZGAOv62/WBmQN4sYAZpMkZ9iJmH+01RNFaS41B5uY+ZBPU/rb4ip4TSTDnghu3XoTDciMZ9Qevv8sVjnh2a4ZbRRgGdgsYJY9ABUvp+lOhV5RzSdh1Aoeiw5uWnwAF2Hvqe2yFj2GK2zlWjDjjewSxqhIQc8x6kUaOylc8x/d47k5oiK6rhGVfU0eGyeVgPvIyfIGpt6LxiekstTlsZb271K4aytgC8ssxKx5OBtnpkgU2XUtDhUF9UZj5QxOx+lT1mnEWmRyw2UaXNrJu8TwiRWHqp61y1v4b4BrrhjRrjfYpbKu3/wAahdltroFw3p0WrwtfWM0nhxylP3y8pYgbkAZ86tOuaHpWvvBLqlkHmihEXirIykge4+vemdvq0GmWyQWXDa28OSxWJiBk9dql9Hvl1RJi9mbbkTmUlup8qhJyv1KVa9isy/Zvw+4zEb+I+azhh/uWpHhzQoOFjcR2sz3dtckeLBcxqcgdsjY/KrGVOOlCkQHqtI8s+mzljjfRVuJ+COG9Vtlv9Kl/ZUzyiMokfPFzE9Cn8PvG3pVevvso1u2UuL60kQDJZRJj8htV+u7fbniXm7svZhnPSpmx1KWAxJBHLdQSjYLgtEfI+lXx+Q32TyYElaMW/wCnWtyY8C506YHpi4Iz8xTS44G4psAWbSLmVBvzQYlH+05rbtc0G4muFutMiCuRl0yBhh0Iomj6g4lCTKVcnHKdsMPxL/Ue+q/tki0pdEfzi1cT5/vbaZ1jmMbB+XllUqQyMu2CD0PTrTm1bw+HL/GxblQkb9WFaJ9pt7D/AIu021KKfEtOZ26NzFjy7+4EfGqTr8K22lvFCh5GcHfbv5fL9YqjlbUTox05ENp84iRmVsM1S1tGJoubkJIOCRAr/mWHyqtqdvKjpOAuHSNsdCw7VaUL2SjOtD7TmjW2UgEHfPvqcsLdriNXCnlPfNVOzufAcB8mMn2lH1FX3hy/0l/B8S9iigU5ZCDzfAY3NJlVKxcbEXa2mkwJJqMqxeIMoDuzDzC9cetM/wDFOiw7cs8pHTkTl+tQvHOrjV+IrmdRyxoqxIn+lVGw+H1zVczXQx2tlHlaejUdI42sBeRPb3BtnUY5ZwQD6ZGR9KmtT0bhjiuFmjVNNv3P/ebUgAt/Mo2YevWsVX1qc4Mkuf29ZwW0zxJJJ+8VTsVAycjpU5YeKuI8c3J1JG5abYS6dAlvJyvHEgCyocqwAx+gfzp2FAxkA9d6runtewOz2U/MrNl45N1OT5VY+dSfYPKN8DyrDKr0al0INzaGZoXuYlmHVGcAg0SS2bGyE+VQuscPff5GuYJRFM+7BxlSfPbpQLWz4gsiEhuiEx/4gI+lBKLD/wAJqSPw0LSERr3ZzyfmagGEcN+tzauUkibmX2tm/tTm+tNYuVU3LLOV3AQjIqLuXnAIkTB8mGDRjFXoflS2Wm14ouWuFhu7VI0YgeKG2BNPNQ0+W7cX9qQS4DMo68y9CPPbb4VS7S5IjYMvlse9WKw4njtLOOGeKR1jIVmXsPWrcuWpkJY0vaCMs+0y/urni65TmzHAsaRqV/CVUE4J3G5PpVavtSuLpFSZskd9snyz5/nX0XrnD2kcU6aBdQxuZEzFcx7MpPcGqXe/ZbZ3mhhbSQQ6vbjkkkQ/upmXzXJ5cjByPOtUajVmRtuzGu1HhiR0y0iqfIgmpC94dvLGRI7x4omkU+E0hISXfcB+gI6EHGO9MZhcWUrQT4hkXcozL5dfd61VTi/ovBoaY8+lT3CFsn3/AO9zrmKAc3L5kDP9KgRjO/SrBYaj9ysSAqtzZGw6jlIP1FGfVISHdlfuXWWeSVQcOxbf1OaFjeusMYxnGO9eFN8Ob2cxVq+zi38TWp7gjaGE49CxwPyzVVJq+/Z1DyWV1PjBklCg+ij/AJapZXUCmJXNGhaeOX3VKpg9Kh9PORUpBJ5V5T7PS+D9fwgHpXCPKuA5Ga9muJsSc4+PahTxRzDEqK/oy0ftt1oTk98UDiNn0i0wTHH4bEdVJ+lRUkJtlcOFA7nGxA71Y3BZTiq3xhI8HDmocjAPJH4Qyf8AVsfyJpo25JBcuKssOiT2umxN4OoCSF15xGdxH54P9Kz6b7SNZueJCNGiQxTToqQhQTIRkDJ9QfyqiR3F7bo0CzyxRPs6o5Ckd9hUxYXenaFbPPZzpc6lIhRXUHEYPXGQMfWtyxuPZklJS2S3G06DTNRtGkR+TV3eBlO2GGWA9xJ+de4U4wOn6OlpPbrOYmIVn3IXrjofM1TXee88KEkuxchR/Mx6/Opexvo9Mia1QwMVc87OjNluhwV2xtTPEnHizlN8rK3nBpwWVIHV8l+UBQD0GfrTc7VwOytkHfOa0szCc4GK8MV4iuKMmuOOle+a0rhKMw6DagDDOCxz/MSf+KzUrzHA91avYR/d7aCHoERV+QqGbqi+FbssFi4SIdz6VIQuB/C1QdpIU3AzUpDLkDJx2rz5x2a1Ilo5MgdqWTimaP7WAaMZNqQNhgfOhSyKgJNCabAGGppPMzAjIrqsAWS7SMdTg1R/tD1BjpsMKgHnmyR5gCrFM7MCCcgVn3H8zNe20AbZYyx9CTt9K04Ma5WRyy9SuySu4AYez5UNiO5oeW7muZ9qvQRlDwzeE3OuQwHsnyPnQ8eddU756euKktP0h7638f7zDECxAVgSdq5ugpNkOaTXq9REOGkg716vVzOHmloJdStUPQyr9d/pWm278wwe9er1Z8pow/SSgPs47Y3qRibA26dq9XqxyNCHcbZ2ovNhcV6vVEYE+CN+lAlVSu1er1FAY2aNTnNZXxo3icR3QP4Ywqj4DP8AWvV6tfjv2I5uiF5ds14jYV6vVuMwa2uJbfxDCQOdCrZUHYj1pu5MfLy9CMivV6jSYUf/2Q=="/>
          <p:cNvSpPr>
            <a:spLocks noChangeAspect="1" noChangeArrowheads="1"/>
          </p:cNvSpPr>
          <p:nvPr/>
        </p:nvSpPr>
        <p:spPr bwMode="auto">
          <a:xfrm>
            <a:off x="155575" y="-1096963"/>
            <a:ext cx="1609725" cy="22860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24" name="AutoShape 28" descr="data:image/jpg;base64,/9j/4AAQSkZJRgABAQAAAQABAAD/2wBDAAkGBwgHBgkIBwgKCgkLDRYPDQwMDRsUFRAWIB0iIiAdHx8kKDQsJCYxJx8fLT0tMTU3Ojo6Iys/RD84QzQ5Ojf/2wBDAQoKCg0MDRoPDxo3JR8lNzc3Nzc3Nzc3Nzc3Nzc3Nzc3Nzc3Nzc3Nzc3Nzc3Nzc3Nzc3Nzc3Nzc3Nzc3Nzc3Nzf/wAARCADHAIwDASIAAhEBAxEB/8QAHAAAAQUBAQEAAAAAAAAAAAAAAwIEBQYHAQAI/8QAQRAAAgEDAgQDBQUGBQEJAAAAAQIDAAQRBSEGEjFBE1FhInGBkbEHFDKh8BUjQmLB4RYzUqLRFyQ0U2Nyc4LC8f/EABkBAAMBAQEAAAAAAAAAAAAAAAECAwQABf/EACIRAAICAgIDAQEBAQAAAAAAAAABAhEDIRIxBCJBEzJCcf/aAAwDAQACEQMRAD8AzCXKtgjB8qQGpxPEznnxTcjBxTokdQ+2KMOtBT8Yo461zGR6lKK51pQFAY7jalynFvF8frSe1LkIEMPuJ/OuZxHE5JroNPMKesanPnXDFA3VCPcaNgoaDNKDYpx91hPSRl94zSDaE/hmQ79ziuCIZ1P4Rg1xSc704+43GBhFb/0sDQ2triM+1DIPhQOo4aIMFlB8xSOVv4gR76VH/mrnzFE4nIyvi3IG2IP/ALCl2bKIfaBJLE7U3iP724PnGB/uz/Si24xCnupWOmQ1u6vG0ZzknY+VNpV5ZGHlS4nCMGYZ9KTM/iSFsYFNRAQv480agr+KiZ3ojIKtKAzQ0J5sUUbGgE8RsaXIpaGLGenl60lyApJOKCbliqqDgLXUEMijdWcKexNKhsbmYN4A5yATgda7pVsLy6CuAVHtHm2GPU/Gpa/1iW3kubGIJzRuI1kQAEAHffv0pZOnoKoFDwnrkkUbx2ch8QZUY3+VMb/SdU0tC99YXESZxztGeX51ZdN1y9hKl7+VpH9pwFLnI6dsfWrvw/xBFrC/dLuHnZ1Kt45BV/eCNxWaeacO1oooKRjsMwPTY5pzDcOXChiB55qxfaDwY2hT/tHS4mOmuw50ySbdz2PcqT0Pwqo27/izsc+dWjKM4qSFacXTJYSljvhh/MAa4yQk8xhTmHcbU1gbESkdaKGcjcCmOuxUC8q3BBz+EY+dPLcBYUyd8Z6U2g/yrhv5lH5U7AIAGSNtq5s5IqrnekdKIelJ7VQgjq0rvSUFLA3rhhaDejL50NBSmJQZHSgEb3EvOcDYDtQhzE7UonJNP9NgRzzMM8vau6RyVs5Z+P4MiRjZ9iabTI6P7Slf61ZoIsAkYx60VLOC6LFwmAME5qX6FvybREaC7NOqRShWyMqJMfo1p+nQyBo3WOLxAF5nljBf3gjH0+NUiHh9XfxIgeVG/GFJUe+tM0VI7uA26F4gMPEwODGR1Uemdx6GsvkyTWikMcl2ONTtjrelyWrxtiRDGc7c2R+XnWDNbtb3EkMvMsiOVcHrkHBresyR+MsjBZxGxJX2Q4AyGAPQg4zjzrE+Irpp9fvriSPBklLeyNqHht218BmqrARjlIHbsKONhTdJ1HVwPhRlbmGzAj31uohY5td4ZR5yD6U8JUYDdQKZ2IJjP/un+lPmAJORSspF6Kia4a6aSaqZhcZ3peKElLzXMYNGB60qXeM4ocVG2NCxqGIyW291Smlg8jsdlG1Nri28OGOWN+YsMlcYxUjpEDypDGQMMxJpZPQ0FslEZECAAsTt1qY0qEM8mJhFyAk86gqds9zvUBfXFhEOV4Q4XK87kjceWKVa3lnHGAiMmdssxJrNKLaNUZJOmXPhe0Se4a3Zrd2OWAMQDbdMd/hmrxaWQtLlFVCECcuy4HpWTa/GukvZzskxuLmBZoirFeUe+rTwBxBPqfNa3GoclzDsYZjzFx23wMeVZMsH/RXn/kcceXDw6jYsjLGpEkUjHO/MP/yqhxTw0NNt5NSwrWk7Itu6yZPMRkt06bHFaZxZYfeLVQIUmaQjmjY8pwOuD8qpXEl3cWHDSaUiu8TsVzIvOYx0wCB0p8MmmoojOKeyhpDG49pFJPmN6V9yjxlQVPoaeRQDuCD5Eb0Ywcy4BxW+zNQ0tQY8LtgHNOGkHMd8V7wGHQjahvHJzbcvzrglaNJrprlVRA6tdpI60oHeuYwWMmijpQUoooUEcycjaeRyYZSVLA9u1SWjqRbqyk55diKiBL4cMyg7SDqamOHnzbpvnAqU9ItB3IdXFis8HI8PfmUk9/Ooe8s5LX/MbPf3VbuXxFG+cdqhdbELSIJX5UXGUXqSTioxlsvPGqNV1HQbLijgvThdYjmSBGhlX+FsAEe40P7PdNsbFbhRA6XmeSd2YNz47g9xQ9IvZbXhC0XEgVHwuFP+Xvg/lUnp1oHuRdxDlLrkkfxVjnkadFY4ri2yX4gkS3s2uSAVt1eQjHYKdq+fLnVrnUW/7TM/Lzc4QnZTWw/aLq0FlwzfwvOonmh8JFB3JYgfTJ+FYlaJ+8BGwrVgqTc6Ms20lEk4pC+A0uT2Jo3NKB0Rh8qHGBzY2xRSikdF+VXJnObI3XHxoR67fWl8uKQdjtRRxWGzSO9KJ3pJqxAWpGDXu9JFezRCgqmic2aCCKICv8TAUrChRHMuDUlw3PyvJGexzUYZIlGQ+TSLe58C6EsTYHehJWqGi6ZeXmZIz4aktjGAKh7izlmuFLlfPc4r1tr1tyqjFgx/j8qS8ekx3fjTzZEg5uQyMpPuIrNxcTXyU9G48J3kV7w7ZRTNDJIkKpMiMG5SNsGpaKFIhyRqABkDG1Z/w7HwtpUcNxFZzJqD4Kh3lLsT067EVZeI9fg0+xEbSH7xOh8Pl7nH96xt2xmmmZZ9peotc62yI4eMHIHYfrBqqwkKxHtY7VdeJHtrmxl1GWFTcQtmVo2KZOQrKGHqcgnyOQc5oOkaRpGvWvNBOPFHUFRDKh8iR7DfIZrVDKowVoSWFylplXWYg47jtTlLtiuOVfjUpf8AB1zFKwguFJXolwnIfgwyp/KoK+srvTZAt/bzW7H8JZfZb3HoatGcJdMlLHOPaHi3I7x49Qa794j7AioxJFJ2cnHnRjJ5Yp+IlkMwpJpTUk1QidU0ljg14Ulsk/reuYwtklVEZonVXGUZlIDe496R161qsGmtefYvd/tAb2jePaltyuGGw8s5I+NZja2c95L4VtE8rjb2APzPQVKM+Ssdwp0gFeAqU1vh7VNCW2bU7YRJcoWidXDhsdRkdx5VFiqRaa0K012LXtmntjc/drpJuQSFDnDjIpkNhXVbByDk0GkGLaNA17i4X5hmteUXMeFjflxjHYDpuMfGg/tUtGt1eSmXwwAqgZLNgYA9++D5ZHWqZbh5Gbk3I36/rFSdvB+9je4kGFOOVB+EZOQP11NQeKK6Lqcm7ZKxXl3cSRWbMrrzvcXhAyCzbcpPcDmGx/pRrCE6JM0SyQuHJILpggAv3ByPweXegW80VrCBGoQlcHvk7ZPzBqIv7ySafKsSB/c/UmlUeWh3Pjt9lyfXbpA4mBHL/pdX9/cH8u9PNF4hstQcaff7JL7Ph3ECtE3xB27b/nWdxySOcc7Yx7RPapXSGebIaRsAjC522PMPkRn+24WeFKI0czcqLJxHwNbFvE4fkCzMOcWEj/iH/lk43/lPzqjEvGzI0bKyMVZWGCpHUEdjWhQ3zu6Izsznpnr+v7+oV5f6Bo2szLeag063LIA7QyhOfHcgjr2z6Co4/Ilj1LY+TApbiZC3WkEb0ZqHglsAb16R5qRxEeSRY4xlm6VpGgfZfdNFDe6jcQCJwGwu+B267VUtLQ2Mgk8BJpjg8rg4X02qw6nrmta7FHbapdctqnS3gARc+uOvxqOVt6RfFFL4TfG+u2k2mpwvoJ8aIMouZkGVPKchFx19obn0xUN+y4tFtI7nV7tbWNhzRwKAXcj/AEqPqce+peeB+E+GYdTtNOF1e3Mohj5kJCbE5wNz06VTLnh/ivWJm1C50y/uJJd/EZBuPIAnYeW1Z4q1V0jRahurYLinie416K1teUx2dnzeErHLsWxlmPuA2H51XxU4eEOIuUt+xrsY7FQD8s5qJu7W5sLh7a9t5YJ0/FHKhVh8DWrG4JVFmWfJu5IQjcp2APvp5BcR8nKYYg5/jC79/wC1Mc+e1EjV+UyBTyJgs2Nh5ZNPICZJ2905BVyGU9MqPKnBf94QhHck/AVHQyry7jcD/j+9dacqxwfh8qm1Y6lSJCSRndVyD+jTK4QoxB2OaRHdFZQxp7cPFcQrKpGeYKRRqjrsZLJywMp6k7n0BqV0KQiYEZz06429P18+0TcIIpnj3HKf6VN8OkQ2d7csNoYicHpn3foUuT+Q4l7IscMkRfmV0DZGAOv62/WBmQN4sYAZpMkZ9iJmH+01RNFaS41B5uY+ZBPU/rb4ip4TSTDnghu3XoTDciMZ9Qevv8sVjnh2a4ZbRRgGdgsYJY9ABUvp+lOhV5RzSdh1Aoeiw5uWnwAF2Hvqe2yFj2GK2zlWjDjjewSxqhIQc8x6kUaOylc8x/d47k5oiK6rhGVfU0eGyeVgPvIyfIGpt6LxiekstTlsZb271K4aytgC8ssxKx5OBtnpkgU2XUtDhUF9UZj5QxOx+lT1mnEWmRyw2UaXNrJu8TwiRWHqp61y1v4b4BrrhjRrjfYpbKu3/wAahdltroFw3p0WrwtfWM0nhxylP3y8pYgbkAZ86tOuaHpWvvBLqlkHmihEXirIykge4+vemdvq0GmWyQWXDa28OSxWJiBk9dql9Hvl1RJi9mbbkTmUlup8qhJyv1KVa9isy/Zvw+4zEb+I+azhh/uWpHhzQoOFjcR2sz3dtckeLBcxqcgdsjY/KrGVOOlCkQHqtI8s+mzljjfRVuJ+COG9Vtlv9Kl/ZUzyiMokfPFzE9Cn8PvG3pVevvso1u2UuL60kQDJZRJj8htV+u7fbniXm7svZhnPSpmx1KWAxJBHLdQSjYLgtEfI+lXx+Q32TyYElaMW/wCnWtyY8C506YHpi4Iz8xTS44G4psAWbSLmVBvzQYlH+05rbtc0G4muFutMiCuRl0yBhh0Iomj6g4lCTKVcnHKdsMPxL/Ue+q/tki0pdEfzi1cT5/vbaZ1jmMbB+XllUqQyMu2CD0PTrTm1bw+HL/GxblQkb9WFaJ9pt7D/AIu021KKfEtOZ26NzFjy7+4EfGqTr8K22lvFCh5GcHfbv5fL9YqjlbUTox05ENp84iRmVsM1S1tGJoubkJIOCRAr/mWHyqtqdvKjpOAuHSNsdCw7VaUL2SjOtD7TmjW2UgEHfPvqcsLdriNXCnlPfNVOzufAcB8mMn2lH1FX3hy/0l/B8S9iigU5ZCDzfAY3NJlVKxcbEXa2mkwJJqMqxeIMoDuzDzC9cetM/wDFOiw7cs8pHTkTl+tQvHOrjV+IrmdRyxoqxIn+lVGw+H1zVczXQx2tlHlaejUdI42sBeRPb3BtnUY5ZwQD6ZGR9KmtT0bhjiuFmjVNNv3P/ebUgAt/Mo2YevWsVX1qc4Mkuf29ZwW0zxJJJ+8VTsVAycjpU5YeKuI8c3J1JG5abYS6dAlvJyvHEgCyocqwAx+gfzp2FAxkA9d6runtewOz2U/MrNl45N1OT5VY+dSfYPKN8DyrDKr0al0INzaGZoXuYlmHVGcAg0SS2bGyE+VQuscPff5GuYJRFM+7BxlSfPbpQLWz4gsiEhuiEx/4gI+lBKLD/wAJqSPw0LSERr3ZzyfmagGEcN+tzauUkibmX2tm/tTm+tNYuVU3LLOV3AQjIqLuXnAIkTB8mGDRjFXoflS2Wm14ouWuFhu7VI0YgeKG2BNPNQ0+W7cX9qQS4DMo68y9CPPbb4VS7S5IjYMvlse9WKw4njtLOOGeKR1jIVmXsPWrcuWpkJY0vaCMs+0y/urni65TmzHAsaRqV/CVUE4J3G5PpVavtSuLpFSZskd9snyz5/nX0XrnD2kcU6aBdQxuZEzFcx7MpPcGqXe/ZbZ3mhhbSQQ6vbjkkkQ/upmXzXJ5cjByPOtUajVmRtuzGu1HhiR0y0iqfIgmpC94dvLGRI7x4omkU+E0hISXfcB+gI6EHGO9MZhcWUrQT4hkXcozL5dfd61VTi/ovBoaY8+lT3CFsn3/AO9zrmKAc3L5kDP9KgRjO/SrBYaj9ysSAqtzZGw6jlIP1FGfVISHdlfuXWWeSVQcOxbf1OaFjeusMYxnGO9eFN8Ob2cxVq+zi38TWp7gjaGE49CxwPyzVVJq+/Z1DyWV1PjBklCg+ij/AJapZXUCmJXNGhaeOX3VKpg9Kh9PORUpBJ5V5T7PS+D9fwgHpXCPKuA5Ga9muJsSc4+PahTxRzDEqK/oy0ftt1oTk98UDiNn0i0wTHH4bEdVJ+lRUkJtlcOFA7nGxA71Y3BZTiq3xhI8HDmocjAPJH4Qyf8AVsfyJpo25JBcuKssOiT2umxN4OoCSF15xGdxH54P9Kz6b7SNZueJCNGiQxTToqQhQTIRkDJ9QfyqiR3F7bo0CzyxRPs6o5Ckd9hUxYXenaFbPPZzpc6lIhRXUHEYPXGQMfWtyxuPZklJS2S3G06DTNRtGkR+TV3eBlO2GGWA9xJ+de4U4wOn6OlpPbrOYmIVn3IXrjofM1TXee88KEkuxchR/Mx6/Opexvo9Mia1QwMVc87OjNluhwV2xtTPEnHizlN8rK3nBpwWVIHV8l+UBQD0GfrTc7VwOytkHfOa0szCc4GK8MV4iuKMmuOOle+a0rhKMw6DagDDOCxz/MSf+KzUrzHA91avYR/d7aCHoERV+QqGbqi+FbssFi4SIdz6VIQuB/C1QdpIU3AzUpDLkDJx2rz5x2a1Ilo5MgdqWTimaP7WAaMZNqQNhgfOhSyKgJNCabAGGppPMzAjIrqsAWS7SMdTg1R/tD1BjpsMKgHnmyR5gCrFM7MCCcgVn3H8zNe20AbZYyx9CTt9K04Ma5WRyy9SuySu4AYez5UNiO5oeW7muZ9qvQRlDwzeE3OuQwHsnyPnQ8eddU756euKktP0h7638f7zDECxAVgSdq5ugpNkOaTXq9REOGkg716vVzOHmloJdStUPQyr9d/pWm278wwe9er1Z8pow/SSgPs47Y3qRibA26dq9XqxyNCHcbZ2ovNhcV6vVEYE+CN+lAlVSu1er1FAY2aNTnNZXxo3icR3QP4Ywqj4DP8AWvV6tfjv2I5uiF5ds14jYV6vVuMwa2uJbfxDCQOdCrZUHYj1pu5MfLy9CMivV6jSYUf/2Q=="/>
          <p:cNvSpPr>
            <a:spLocks noChangeAspect="1" noChangeArrowheads="1"/>
          </p:cNvSpPr>
          <p:nvPr/>
        </p:nvSpPr>
        <p:spPr bwMode="auto">
          <a:xfrm>
            <a:off x="155575" y="-1096963"/>
            <a:ext cx="1609725" cy="22860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26" name="AutoShape 30" descr="data:image/jpg;base64,/9j/4AAQSkZJRgABAQAAAQABAAD/2wBDAAkGBwgHBgkIBwgKCgkLDRYPDQwMDRsUFRAWIB0iIiAdHx8kKDQsJCYxJx8fLT0tMTU3Ojo6Iys/RD84QzQ5Ojf/2wBDAQoKCg0MDRoPDxo3JR8lNzc3Nzc3Nzc3Nzc3Nzc3Nzc3Nzc3Nzc3Nzc3Nzc3Nzc3Nzc3Nzc3Nzc3Nzc3Nzc3Nzf/wAARCADHAIwDASIAAhEBAxEB/8QAHAAAAQUBAQEAAAAAAAAAAAAAAwIEBQYHAQAI/8QAQRAAAgEDAgQDBQUGBQEJAAAAAQIDAAQRBSEGEjFBE1FhInGBkbEHFDKh8BUjQmLB4RYzUqLRFyQ0U2Nyc4LC8f/EABkBAAMBAQEAAAAAAAAAAAAAAAECAwQABf/EACIRAAICAgIDAQEBAQAAAAAAAAABAhEDIRIxBCJBEzJCcf/aAAwDAQACEQMRAD8AzCXKtgjB8qQGpxPEznnxTcjBxTokdQ+2KMOtBT8Yo461zGR6lKK51pQFAY7jalynFvF8frSe1LkIEMPuJ/OuZxHE5JroNPMKesanPnXDFA3VCPcaNgoaDNKDYpx91hPSRl94zSDaE/hmQ79ziuCIZ1P4Rg1xSc704+43GBhFb/0sDQ2triM+1DIPhQOo4aIMFlB8xSOVv4gR76VH/mrnzFE4nIyvi3IG2IP/ALCl2bKIfaBJLE7U3iP724PnGB/uz/Si24xCnupWOmQ1u6vG0ZzknY+VNpV5ZGHlS4nCMGYZ9KTM/iSFsYFNRAQv480agr+KiZ3ojIKtKAzQ0J5sUUbGgE8RsaXIpaGLGenl60lyApJOKCbliqqDgLXUEMijdWcKexNKhsbmYN4A5yATgda7pVsLy6CuAVHtHm2GPU/Gpa/1iW3kubGIJzRuI1kQAEAHffv0pZOnoKoFDwnrkkUbx2ch8QZUY3+VMb/SdU0tC99YXESZxztGeX51ZdN1y9hKl7+VpH9pwFLnI6dsfWrvw/xBFrC/dLuHnZ1Kt45BV/eCNxWaeacO1oooKRjsMwPTY5pzDcOXChiB55qxfaDwY2hT/tHS4mOmuw50ySbdz2PcqT0Pwqo27/izsc+dWjKM4qSFacXTJYSljvhh/MAa4yQk8xhTmHcbU1gbESkdaKGcjcCmOuxUC8q3BBz+EY+dPLcBYUyd8Z6U2g/yrhv5lH5U7AIAGSNtq5s5IqrnekdKIelJ7VQgjq0rvSUFLA3rhhaDejL50NBSmJQZHSgEb3EvOcDYDtQhzE7UonJNP9NgRzzMM8vau6RyVs5Z+P4MiRjZ9iabTI6P7Slf61ZoIsAkYx60VLOC6LFwmAME5qX6FvybREaC7NOqRShWyMqJMfo1p+nQyBo3WOLxAF5nljBf3gjH0+NUiHh9XfxIgeVG/GFJUe+tM0VI7uA26F4gMPEwODGR1Uemdx6GsvkyTWikMcl2ONTtjrelyWrxtiRDGc7c2R+XnWDNbtb3EkMvMsiOVcHrkHBresyR+MsjBZxGxJX2Q4AyGAPQg4zjzrE+Irpp9fvriSPBklLeyNqHht218BmqrARjlIHbsKONhTdJ1HVwPhRlbmGzAj31uohY5td4ZR5yD6U8JUYDdQKZ2IJjP/un+lPmAJORSspF6Kia4a6aSaqZhcZ3peKElLzXMYNGB60qXeM4ocVG2NCxqGIyW291Smlg8jsdlG1Nri28OGOWN+YsMlcYxUjpEDypDGQMMxJpZPQ0FslEZECAAsTt1qY0qEM8mJhFyAk86gqds9zvUBfXFhEOV4Q4XK87kjceWKVa3lnHGAiMmdssxJrNKLaNUZJOmXPhe0Se4a3Zrd2OWAMQDbdMd/hmrxaWQtLlFVCECcuy4HpWTa/GukvZzskxuLmBZoirFeUe+rTwBxBPqfNa3GoclzDsYZjzFx23wMeVZMsH/RXn/kcceXDw6jYsjLGpEkUjHO/MP/yqhxTw0NNt5NSwrWk7Itu6yZPMRkt06bHFaZxZYfeLVQIUmaQjmjY8pwOuD8qpXEl3cWHDSaUiu8TsVzIvOYx0wCB0p8MmmoojOKeyhpDG49pFJPmN6V9yjxlQVPoaeRQDuCD5Eb0Ywcy4BxW+zNQ0tQY8LtgHNOGkHMd8V7wGHQjahvHJzbcvzrglaNJrprlVRA6tdpI60oHeuYwWMmijpQUoooUEcycjaeRyYZSVLA9u1SWjqRbqyk55diKiBL4cMyg7SDqamOHnzbpvnAqU9ItB3IdXFis8HI8PfmUk9/Ooe8s5LX/MbPf3VbuXxFG+cdqhdbELSIJX5UXGUXqSTioxlsvPGqNV1HQbLijgvThdYjmSBGhlX+FsAEe40P7PdNsbFbhRA6XmeSd2YNz47g9xQ9IvZbXhC0XEgVHwuFP+Xvg/lUnp1oHuRdxDlLrkkfxVjnkadFY4ri2yX4gkS3s2uSAVt1eQjHYKdq+fLnVrnUW/7TM/Lzc4QnZTWw/aLq0FlwzfwvOonmh8JFB3JYgfTJ+FYlaJ+8BGwrVgqTc6Ms20lEk4pC+A0uT2Jo3NKB0Rh8qHGBzY2xRSikdF+VXJnObI3XHxoR67fWl8uKQdjtRRxWGzSO9KJ3pJqxAWpGDXu9JFezRCgqmic2aCCKICv8TAUrChRHMuDUlw3PyvJGexzUYZIlGQ+TSLe58C6EsTYHehJWqGi6ZeXmZIz4aktjGAKh7izlmuFLlfPc4r1tr1tyqjFgx/j8qS8ekx3fjTzZEg5uQyMpPuIrNxcTXyU9G48J3kV7w7ZRTNDJIkKpMiMG5SNsGpaKFIhyRqABkDG1Z/w7HwtpUcNxFZzJqD4Kh3lLsT067EVZeI9fg0+xEbSH7xOh8Pl7nH96xt2xmmmZZ9peotc62yI4eMHIHYfrBqqwkKxHtY7VdeJHtrmxl1GWFTcQtmVo2KZOQrKGHqcgnyOQc5oOkaRpGvWvNBOPFHUFRDKh8iR7DfIZrVDKowVoSWFylplXWYg47jtTlLtiuOVfjUpf8AB1zFKwguFJXolwnIfgwyp/KoK+srvTZAt/bzW7H8JZfZb3HoatGcJdMlLHOPaHi3I7x49Qa794j7AioxJFJ2cnHnRjJ5Yp+IlkMwpJpTUk1QidU0ljg14Ulsk/reuYwtklVEZonVXGUZlIDe496R161qsGmtefYvd/tAb2jePaltyuGGw8s5I+NZja2c95L4VtE8rjb2APzPQVKM+Ssdwp0gFeAqU1vh7VNCW2bU7YRJcoWidXDhsdRkdx5VFiqRaa0K012LXtmntjc/drpJuQSFDnDjIpkNhXVbByDk0GkGLaNA17i4X5hmteUXMeFjflxjHYDpuMfGg/tUtGt1eSmXwwAqgZLNgYA9++D5ZHWqZbh5Gbk3I36/rFSdvB+9je4kGFOOVB+EZOQP11NQeKK6Lqcm7ZKxXl3cSRWbMrrzvcXhAyCzbcpPcDmGx/pRrCE6JM0SyQuHJILpggAv3ByPweXegW80VrCBGoQlcHvk7ZPzBqIv7ySafKsSB/c/UmlUeWh3Pjt9lyfXbpA4mBHL/pdX9/cH8u9PNF4hstQcaff7JL7Ph3ECtE3xB27b/nWdxySOcc7Yx7RPapXSGebIaRsAjC522PMPkRn+24WeFKI0czcqLJxHwNbFvE4fkCzMOcWEj/iH/lk43/lPzqjEvGzI0bKyMVZWGCpHUEdjWhQ3zu6Izsznpnr+v7+oV5f6Bo2szLeag063LIA7QyhOfHcgjr2z6Co4/Ilj1LY+TApbiZC3WkEb0ZqHglsAb16R5qRxEeSRY4xlm6VpGgfZfdNFDe6jcQCJwGwu+B267VUtLQ2Mgk8BJpjg8rg4X02qw6nrmta7FHbapdctqnS3gARc+uOvxqOVt6RfFFL4TfG+u2k2mpwvoJ8aIMouZkGVPKchFx19obn0xUN+y4tFtI7nV7tbWNhzRwKAXcj/AEqPqce+peeB+E+GYdTtNOF1e3Mohj5kJCbE5wNz06VTLnh/ivWJm1C50y/uJJd/EZBuPIAnYeW1Z4q1V0jRahurYLinie416K1teUx2dnzeErHLsWxlmPuA2H51XxU4eEOIuUt+xrsY7FQD8s5qJu7W5sLh7a9t5YJ0/FHKhVh8DWrG4JVFmWfJu5IQjcp2APvp5BcR8nKYYg5/jC79/wC1Mc+e1EjV+UyBTyJgs2Nh5ZNPICZJ2905BVyGU9MqPKnBf94QhHck/AVHQyry7jcD/j+9dacqxwfh8qm1Y6lSJCSRndVyD+jTK4QoxB2OaRHdFZQxp7cPFcQrKpGeYKRRqjrsZLJywMp6k7n0BqV0KQiYEZz06429P18+0TcIIpnj3HKf6VN8OkQ2d7csNoYicHpn3foUuT+Q4l7IscMkRfmV0DZGAOv62/WBmQN4sYAZpMkZ9iJmH+01RNFaS41B5uY+ZBPU/rb4ip4TSTDnghu3XoTDciMZ9Qevv8sVjnh2a4ZbRRgGdgsYJY9ABUvp+lOhV5RzSdh1Aoeiw5uWnwAF2Hvqe2yFj2GK2zlWjDjjewSxqhIQc8x6kUaOylc8x/d47k5oiK6rhGVfU0eGyeVgPvIyfIGpt6LxiekstTlsZb271K4aytgC8ssxKx5OBtnpkgU2XUtDhUF9UZj5QxOx+lT1mnEWmRyw2UaXNrJu8TwiRWHqp61y1v4b4BrrhjRrjfYpbKu3/wAahdltroFw3p0WrwtfWM0nhxylP3y8pYgbkAZ86tOuaHpWvvBLqlkHmihEXirIykge4+vemdvq0GmWyQWXDa28OSxWJiBk9dql9Hvl1RJi9mbbkTmUlup8qhJyv1KVa9isy/Zvw+4zEb+I+azhh/uWpHhzQoOFjcR2sz3dtckeLBcxqcgdsjY/KrGVOOlCkQHqtI8s+mzljjfRVuJ+COG9Vtlv9Kl/ZUzyiMokfPFzE9Cn8PvG3pVevvso1u2UuL60kQDJZRJj8htV+u7fbniXm7svZhnPSpmx1KWAxJBHLdQSjYLgtEfI+lXx+Q32TyYElaMW/wCnWtyY8C506YHpi4Iz8xTS44G4psAWbSLmVBvzQYlH+05rbtc0G4muFutMiCuRl0yBhh0Iomj6g4lCTKVcnHKdsMPxL/Ue+q/tki0pdEfzi1cT5/vbaZ1jmMbB+XllUqQyMu2CD0PTrTm1bw+HL/GxblQkb9WFaJ9pt7D/AIu021KKfEtOZ26NzFjy7+4EfGqTr8K22lvFCh5GcHfbv5fL9YqjlbUTox05ENp84iRmVsM1S1tGJoubkJIOCRAr/mWHyqtqdvKjpOAuHSNsdCw7VaUL2SjOtD7TmjW2UgEHfPvqcsLdriNXCnlPfNVOzufAcB8mMn2lH1FX3hy/0l/B8S9iigU5ZCDzfAY3NJlVKxcbEXa2mkwJJqMqxeIMoDuzDzC9cetM/wDFOiw7cs8pHTkTl+tQvHOrjV+IrmdRyxoqxIn+lVGw+H1zVczXQx2tlHlaejUdI42sBeRPb3BtnUY5ZwQD6ZGR9KmtT0bhjiuFmjVNNv3P/ebUgAt/Mo2YevWsVX1qc4Mkuf29ZwW0zxJJJ+8VTsVAycjpU5YeKuI8c3J1JG5abYS6dAlvJyvHEgCyocqwAx+gfzp2FAxkA9d6runtewOz2U/MrNl45N1OT5VY+dSfYPKN8DyrDKr0al0INzaGZoXuYlmHVGcAg0SS2bGyE+VQuscPff5GuYJRFM+7BxlSfPbpQLWz4gsiEhuiEx/4gI+lBKLD/wAJqSPw0LSERr3ZzyfmagGEcN+tzauUkibmX2tm/tTm+tNYuVU3LLOV3AQjIqLuXnAIkTB8mGDRjFXoflS2Wm14ouWuFhu7VI0YgeKG2BNPNQ0+W7cX9qQS4DMo68y9CPPbb4VS7S5IjYMvlse9WKw4njtLOOGeKR1jIVmXsPWrcuWpkJY0vaCMs+0y/urni65TmzHAsaRqV/CVUE4J3G5PpVavtSuLpFSZskd9snyz5/nX0XrnD2kcU6aBdQxuZEzFcx7MpPcGqXe/ZbZ3mhhbSQQ6vbjkkkQ/upmXzXJ5cjByPOtUajVmRtuzGu1HhiR0y0iqfIgmpC94dvLGRI7x4omkU+E0hISXfcB+gI6EHGO9MZhcWUrQT4hkXcozL5dfd61VTi/ovBoaY8+lT3CFsn3/AO9zrmKAc3L5kDP9KgRjO/SrBYaj9ysSAqtzZGw6jlIP1FGfVISHdlfuXWWeSVQcOxbf1OaFjeusMYxnGO9eFN8Ob2cxVq+zi38TWp7gjaGE49CxwPyzVVJq+/Z1DyWV1PjBklCg+ij/AJapZXUCmJXNGhaeOX3VKpg9Kh9PORUpBJ5V5T7PS+D9fwgHpXCPKuA5Ga9muJsSc4+PahTxRzDEqK/oy0ftt1oTk98UDiNn0i0wTHH4bEdVJ+lRUkJtlcOFA7nGxA71Y3BZTiq3xhI8HDmocjAPJH4Qyf8AVsfyJpo25JBcuKssOiT2umxN4OoCSF15xGdxH54P9Kz6b7SNZueJCNGiQxTToqQhQTIRkDJ9QfyqiR3F7bo0CzyxRPs6o5Ckd9hUxYXenaFbPPZzpc6lIhRXUHEYPXGQMfWtyxuPZklJS2S3G06DTNRtGkR+TV3eBlO2GGWA9xJ+de4U4wOn6OlpPbrOYmIVn3IXrjofM1TXee88KEkuxchR/Mx6/Opexvo9Mia1QwMVc87OjNluhwV2xtTPEnHizlN8rK3nBpwWVIHV8l+UBQD0GfrTc7VwOytkHfOa0szCc4GK8MV4iuKMmuOOle+a0rhKMw6DagDDOCxz/MSf+KzUrzHA91avYR/d7aCHoERV+QqGbqi+FbssFi4SIdz6VIQuB/C1QdpIU3AzUpDLkDJx2rz5x2a1Ilo5MgdqWTimaP7WAaMZNqQNhgfOhSyKgJNCabAGGppPMzAjIrqsAWS7SMdTg1R/tD1BjpsMKgHnmyR5gCrFM7MCCcgVn3H8zNe20AbZYyx9CTt9K04Ma5WRyy9SuySu4AYez5UNiO5oeW7muZ9qvQRlDwzeE3OuQwHsnyPnQ8eddU756euKktP0h7638f7zDECxAVgSdq5ugpNkOaTXq9REOGkg716vVzOHmloJdStUPQyr9d/pWm278wwe9er1Z8pow/SSgPs47Y3qRibA26dq9XqxyNCHcbZ2ovNhcV6vVEYE+CN+lAlVSu1er1FAY2aNTnNZXxo3icR3QP4Ywqj4DP8AWvV6tfjv2I5uiF5ds14jYV6vVuMwa2uJbfxDCQOdCrZUHYj1pu5MfLy9CMivV6jSYUf/2Q=="/>
          <p:cNvSpPr>
            <a:spLocks noChangeAspect="1" noChangeArrowheads="1"/>
          </p:cNvSpPr>
          <p:nvPr/>
        </p:nvSpPr>
        <p:spPr bwMode="auto">
          <a:xfrm>
            <a:off x="155575" y="-1096963"/>
            <a:ext cx="1609725" cy="22860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28" name="AutoShape 32" descr="data:image/jpg;base64,/9j/4AAQSkZJRgABAQAAAQABAAD/2wBDAAkGBwgHBgkIBwgKCgkLDRYPDQwMDRsUFRAWIB0iIiAdHx8kKDQsJCYxJx8fLT0tMTU3Ojo6Iys/RD84QzQ5Ojf/2wBDAQoKCg0MDRoPDxo3JR8lNzc3Nzc3Nzc3Nzc3Nzc3Nzc3Nzc3Nzc3Nzc3Nzc3Nzc3Nzc3Nzc3Nzc3Nzc3Nzc3Nzf/wAARCADHAIwDASIAAhEBAxEB/8QAHAAAAQUBAQEAAAAAAAAAAAAAAwIEBQYHAQAI/8QAQRAAAgEDAgQDBQUGBQEJAAAAAQIDAAQRBSEGEjFBE1FhInGBkbEHFDKh8BUjQmLB4RYzUqLRFyQ0U2Nyc4LC8f/EABkBAAMBAQEAAAAAAAAAAAAAAAECAwQABf/EACIRAAICAgIDAQEBAQAAAAAAAAABAhEDIRIxBCJBEzJCcf/aAAwDAQACEQMRAD8AzCXKtgjB8qQGpxPEznnxTcjBxTokdQ+2KMOtBT8Yo461zGR6lKK51pQFAY7jalynFvF8frSe1LkIEMPuJ/OuZxHE5JroNPMKesanPnXDFA3VCPcaNgoaDNKDYpx91hPSRl94zSDaE/hmQ79ziuCIZ1P4Rg1xSc704+43GBhFb/0sDQ2triM+1DIPhQOo4aIMFlB8xSOVv4gR76VH/mrnzFE4nIyvi3IG2IP/ALCl2bKIfaBJLE7U3iP724PnGB/uz/Si24xCnupWOmQ1u6vG0ZzknY+VNpV5ZGHlS4nCMGYZ9KTM/iSFsYFNRAQv480agr+KiZ3ojIKtKAzQ0J5sUUbGgE8RsaXIpaGLGenl60lyApJOKCbliqqDgLXUEMijdWcKexNKhsbmYN4A5yATgda7pVsLy6CuAVHtHm2GPU/Gpa/1iW3kubGIJzRuI1kQAEAHffv0pZOnoKoFDwnrkkUbx2ch8QZUY3+VMb/SdU0tC99YXESZxztGeX51ZdN1y9hKl7+VpH9pwFLnI6dsfWrvw/xBFrC/dLuHnZ1Kt45BV/eCNxWaeacO1oooKRjsMwPTY5pzDcOXChiB55qxfaDwY2hT/tHS4mOmuw50ySbdz2PcqT0Pwqo27/izsc+dWjKM4qSFacXTJYSljvhh/MAa4yQk8xhTmHcbU1gbESkdaKGcjcCmOuxUC8q3BBz+EY+dPLcBYUyd8Z6U2g/yrhv5lH5U7AIAGSNtq5s5IqrnekdKIelJ7VQgjq0rvSUFLA3rhhaDejL50NBSmJQZHSgEb3EvOcDYDtQhzE7UonJNP9NgRzzMM8vau6RyVs5Z+P4MiRjZ9iabTI6P7Slf61ZoIsAkYx60VLOC6LFwmAME5qX6FvybREaC7NOqRShWyMqJMfo1p+nQyBo3WOLxAF5nljBf3gjH0+NUiHh9XfxIgeVG/GFJUe+tM0VI7uA26F4gMPEwODGR1Uemdx6GsvkyTWikMcl2ONTtjrelyWrxtiRDGc7c2R+XnWDNbtb3EkMvMsiOVcHrkHBresyR+MsjBZxGxJX2Q4AyGAPQg4zjzrE+Irpp9fvriSPBklLeyNqHht218BmqrARjlIHbsKONhTdJ1HVwPhRlbmGzAj31uohY5td4ZR5yD6U8JUYDdQKZ2IJjP/un+lPmAJORSspF6Kia4a6aSaqZhcZ3peKElLzXMYNGB60qXeM4ocVG2NCxqGIyW291Smlg8jsdlG1Nri28OGOWN+YsMlcYxUjpEDypDGQMMxJpZPQ0FslEZECAAsTt1qY0qEM8mJhFyAk86gqds9zvUBfXFhEOV4Q4XK87kjceWKVa3lnHGAiMmdssxJrNKLaNUZJOmXPhe0Se4a3Zrd2OWAMQDbdMd/hmrxaWQtLlFVCECcuy4HpWTa/GukvZzskxuLmBZoirFeUe+rTwBxBPqfNa3GoclzDsYZjzFx23wMeVZMsH/RXn/kcceXDw6jYsjLGpEkUjHO/MP/yqhxTw0NNt5NSwrWk7Itu6yZPMRkt06bHFaZxZYfeLVQIUmaQjmjY8pwOuD8qpXEl3cWHDSaUiu8TsVzIvOYx0wCB0p8MmmoojOKeyhpDG49pFJPmN6V9yjxlQVPoaeRQDuCD5Eb0Ywcy4BxW+zNQ0tQY8LtgHNOGkHMd8V7wGHQjahvHJzbcvzrglaNJrprlVRA6tdpI60oHeuYwWMmijpQUoooUEcycjaeRyYZSVLA9u1SWjqRbqyk55diKiBL4cMyg7SDqamOHnzbpvnAqU9ItB3IdXFis8HI8PfmUk9/Ooe8s5LX/MbPf3VbuXxFG+cdqhdbELSIJX5UXGUXqSTioxlsvPGqNV1HQbLijgvThdYjmSBGhlX+FsAEe40P7PdNsbFbhRA6XmeSd2YNz47g9xQ9IvZbXhC0XEgVHwuFP+Xvg/lUnp1oHuRdxDlLrkkfxVjnkadFY4ri2yX4gkS3s2uSAVt1eQjHYKdq+fLnVrnUW/7TM/Lzc4QnZTWw/aLq0FlwzfwvOonmh8JFB3JYgfTJ+FYlaJ+8BGwrVgqTc6Ms20lEk4pC+A0uT2Jo3NKB0Rh8qHGBzY2xRSikdF+VXJnObI3XHxoR67fWl8uKQdjtRRxWGzSO9KJ3pJqxAWpGDXu9JFezRCgqmic2aCCKICv8TAUrChRHMuDUlw3PyvJGexzUYZIlGQ+TSLe58C6EsTYHehJWqGi6ZeXmZIz4aktjGAKh7izlmuFLlfPc4r1tr1tyqjFgx/j8qS8ekx3fjTzZEg5uQyMpPuIrNxcTXyU9G48J3kV7w7ZRTNDJIkKpMiMG5SNsGpaKFIhyRqABkDG1Z/w7HwtpUcNxFZzJqD4Kh3lLsT067EVZeI9fg0+xEbSH7xOh8Pl7nH96xt2xmmmZZ9peotc62yI4eMHIHYfrBqqwkKxHtY7VdeJHtrmxl1GWFTcQtmVo2KZOQrKGHqcgnyOQc5oOkaRpGvWvNBOPFHUFRDKh8iR7DfIZrVDKowVoSWFylplXWYg47jtTlLtiuOVfjUpf8AB1zFKwguFJXolwnIfgwyp/KoK+srvTZAt/bzW7H8JZfZb3HoatGcJdMlLHOPaHi3I7x49Qa794j7AioxJFJ2cnHnRjJ5Yp+IlkMwpJpTUk1QidU0ljg14Ulsk/reuYwtklVEZonVXGUZlIDe496R161qsGmtefYvd/tAb2jePaltyuGGw8s5I+NZja2c95L4VtE8rjb2APzPQVKM+Ssdwp0gFeAqU1vh7VNCW2bU7YRJcoWidXDhsdRkdx5VFiqRaa0K012LXtmntjc/drpJuQSFDnDjIpkNhXVbByDk0GkGLaNA17i4X5hmteUXMeFjflxjHYDpuMfGg/tUtGt1eSmXwwAqgZLNgYA9++D5ZHWqZbh5Gbk3I36/rFSdvB+9je4kGFOOVB+EZOQP11NQeKK6Lqcm7ZKxXl3cSRWbMrrzvcXhAyCzbcpPcDmGx/pRrCE6JM0SyQuHJILpggAv3ByPweXegW80VrCBGoQlcHvk7ZPzBqIv7ySafKsSB/c/UmlUeWh3Pjt9lyfXbpA4mBHL/pdX9/cH8u9PNF4hstQcaff7JL7Ph3ECtE3xB27b/nWdxySOcc7Yx7RPapXSGebIaRsAjC522PMPkRn+24WeFKI0czcqLJxHwNbFvE4fkCzMOcWEj/iH/lk43/lPzqjEvGzI0bKyMVZWGCpHUEdjWhQ3zu6Izsznpnr+v7+oV5f6Bo2szLeag063LIA7QyhOfHcgjr2z6Co4/Ilj1LY+TApbiZC3WkEb0ZqHglsAb16R5qRxEeSRY4xlm6VpGgfZfdNFDe6jcQCJwGwu+B267VUtLQ2Mgk8BJpjg8rg4X02qw6nrmta7FHbapdctqnS3gARc+uOvxqOVt6RfFFL4TfG+u2k2mpwvoJ8aIMouZkGVPKchFx19obn0xUN+y4tFtI7nV7tbWNhzRwKAXcj/AEqPqce+peeB+E+GYdTtNOF1e3Mohj5kJCbE5wNz06VTLnh/ivWJm1C50y/uJJd/EZBuPIAnYeW1Z4q1V0jRahurYLinie416K1teUx2dnzeErHLsWxlmPuA2H51XxU4eEOIuUt+xrsY7FQD8s5qJu7W5sLh7a9t5YJ0/FHKhVh8DWrG4JVFmWfJu5IQjcp2APvp5BcR8nKYYg5/jC79/wC1Mc+e1EjV+UyBTyJgs2Nh5ZNPICZJ2905BVyGU9MqPKnBf94QhHck/AVHQyry7jcD/j+9dacqxwfh8qm1Y6lSJCSRndVyD+jTK4QoxB2OaRHdFZQxp7cPFcQrKpGeYKRRqjrsZLJywMp6k7n0BqV0KQiYEZz06429P18+0TcIIpnj3HKf6VN8OkQ2d7csNoYicHpn3foUuT+Q4l7IscMkRfmV0DZGAOv62/WBmQN4sYAZpMkZ9iJmH+01RNFaS41B5uY+ZBPU/rb4ip4TSTDnghu3XoTDciMZ9Qevv8sVjnh2a4ZbRRgGdgsYJY9ABUvp+lOhV5RzSdh1Aoeiw5uWnwAF2Hvqe2yFj2GK2zlWjDjjewSxqhIQc8x6kUaOylc8x/d47k5oiK6rhGVfU0eGyeVgPvIyfIGpt6LxiekstTlsZb271K4aytgC8ssxKx5OBtnpkgU2XUtDhUF9UZj5QxOx+lT1mnEWmRyw2UaXNrJu8TwiRWHqp61y1v4b4BrrhjRrjfYpbKu3/wAahdltroFw3p0WrwtfWM0nhxylP3y8pYgbkAZ86tOuaHpWvvBLqlkHmihEXirIykge4+vemdvq0GmWyQWXDa28OSxWJiBk9dql9Hvl1RJi9mbbkTmUlup8qhJyv1KVa9isy/Zvw+4zEb+I+azhh/uWpHhzQoOFjcR2sz3dtckeLBcxqcgdsjY/KrGVOOlCkQHqtI8s+mzljjfRVuJ+COG9Vtlv9Kl/ZUzyiMokfPFzE9Cn8PvG3pVevvso1u2UuL60kQDJZRJj8htV+u7fbniXm7svZhnPSpmx1KWAxJBHLdQSjYLgtEfI+lXx+Q32TyYElaMW/wCnWtyY8C506YHpi4Iz8xTS44G4psAWbSLmVBvzQYlH+05rbtc0G4muFutMiCuRl0yBhh0Iomj6g4lCTKVcnHKdsMPxL/Ue+q/tki0pdEfzi1cT5/vbaZ1jmMbB+XllUqQyMu2CD0PTrTm1bw+HL/GxblQkb9WFaJ9pt7D/AIu021KKfEtOZ26NzFjy7+4EfGqTr8K22lvFCh5GcHfbv5fL9YqjlbUTox05ENp84iRmVsM1S1tGJoubkJIOCRAr/mWHyqtqdvKjpOAuHSNsdCw7VaUL2SjOtD7TmjW2UgEHfPvqcsLdriNXCnlPfNVOzufAcB8mMn2lH1FX3hy/0l/B8S9iigU5ZCDzfAY3NJlVKxcbEXa2mkwJJqMqxeIMoDuzDzC9cetM/wDFOiw7cs8pHTkTl+tQvHOrjV+IrmdRyxoqxIn+lVGw+H1zVczXQx2tlHlaejUdI42sBeRPb3BtnUY5ZwQD6ZGR9KmtT0bhjiuFmjVNNv3P/ebUgAt/Mo2YevWsVX1qc4Mkuf29ZwW0zxJJJ+8VTsVAycjpU5YeKuI8c3J1JG5abYS6dAlvJyvHEgCyocqwAx+gfzp2FAxkA9d6runtewOz2U/MrNl45N1OT5VY+dSfYPKN8DyrDKr0al0INzaGZoXuYlmHVGcAg0SS2bGyE+VQuscPff5GuYJRFM+7BxlSfPbpQLWz4gsiEhuiEx/4gI+lBKLD/wAJqSPw0LSERr3ZzyfmagGEcN+tzauUkibmX2tm/tTm+tNYuVU3LLOV3AQjIqLuXnAIkTB8mGDRjFXoflS2Wm14ouWuFhu7VI0YgeKG2BNPNQ0+W7cX9qQS4DMo68y9CPPbb4VS7S5IjYMvlse9WKw4njtLOOGeKR1jIVmXsPWrcuWpkJY0vaCMs+0y/urni65TmzHAsaRqV/CVUE4J3G5PpVavtSuLpFSZskd9snyz5/nX0XrnD2kcU6aBdQxuZEzFcx7MpPcGqXe/ZbZ3mhhbSQQ6vbjkkkQ/upmXzXJ5cjByPOtUajVmRtuzGu1HhiR0y0iqfIgmpC94dvLGRI7x4omkU+E0hISXfcB+gI6EHGO9MZhcWUrQT4hkXcozL5dfd61VTi/ovBoaY8+lT3CFsn3/AO9zrmKAc3L5kDP9KgRjO/SrBYaj9ysSAqtzZGw6jlIP1FGfVISHdlfuXWWeSVQcOxbf1OaFjeusMYxnGO9eFN8Ob2cxVq+zi38TWp7gjaGE49CxwPyzVVJq+/Z1DyWV1PjBklCg+ij/AJapZXUCmJXNGhaeOX3VKpg9Kh9PORUpBJ5V5T7PS+D9fwgHpXCPKuA5Ga9muJsSc4+PahTxRzDEqK/oy0ftt1oTk98UDiNn0i0wTHH4bEdVJ+lRUkJtlcOFA7nGxA71Y3BZTiq3xhI8HDmocjAPJH4Qyf8AVsfyJpo25JBcuKssOiT2umxN4OoCSF15xGdxH54P9Kz6b7SNZueJCNGiQxTToqQhQTIRkDJ9QfyqiR3F7bo0CzyxRPs6o5Ckd9hUxYXenaFbPPZzpc6lIhRXUHEYPXGQMfWtyxuPZklJS2S3G06DTNRtGkR+TV3eBlO2GGWA9xJ+de4U4wOn6OlpPbrOYmIVn3IXrjofM1TXee88KEkuxchR/Mx6/Opexvo9Mia1QwMVc87OjNluhwV2xtTPEnHizlN8rK3nBpwWVIHV8l+UBQD0GfrTc7VwOytkHfOa0szCc4GK8MV4iuKMmuOOle+a0rhKMw6DagDDOCxz/MSf+KzUrzHA91avYR/d7aCHoERV+QqGbqi+FbssFi4SIdz6VIQuB/C1QdpIU3AzUpDLkDJx2rz5x2a1Ilo5MgdqWTimaP7WAaMZNqQNhgfOhSyKgJNCabAGGppPMzAjIrqsAWS7SMdTg1R/tD1BjpsMKgHnmyR5gCrFM7MCCcgVn3H8zNe20AbZYyx9CTt9K04Ma5WRyy9SuySu4AYez5UNiO5oeW7muZ9qvQRlDwzeE3OuQwHsnyPnQ8eddU756euKktP0h7638f7zDECxAVgSdq5ugpNkOaTXq9REOGkg716vVzOHmloJdStUPQyr9d/pWm278wwe9er1Z8pow/SSgPs47Y3qRibA26dq9XqxyNCHcbZ2ovNhcV6vVEYE+CN+lAlVSu1er1FAY2aNTnNZXxo3icR3QP4Ywqj4DP8AWvV6tfjv2I5uiF5ds14jYV6vVuMwa2uJbfxDCQOdCrZUHYj1pu5MfLy9CMivV6jSYUf/2Q=="/>
          <p:cNvSpPr>
            <a:spLocks noChangeAspect="1" noChangeArrowheads="1"/>
          </p:cNvSpPr>
          <p:nvPr/>
        </p:nvSpPr>
        <p:spPr bwMode="auto">
          <a:xfrm>
            <a:off x="155575" y="-1096963"/>
            <a:ext cx="1609725" cy="22860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30" name="AutoShape 34" descr="data:image/jpg;base64,/9j/4AAQSkZJRgABAQAAAQABAAD/2wBDAAkGBwgHBgkIBwgKCgkLDRYPDQwMDRsUFRAWIB0iIiAdHx8kKDQsJCYxJx8fLT0tMTU3Ojo6Iys/RD84QzQ5Ojf/2wBDAQoKCg0MDRoPDxo3JR8lNzc3Nzc3Nzc3Nzc3Nzc3Nzc3Nzc3Nzc3Nzc3Nzc3Nzc3Nzc3Nzc3Nzc3Nzc3Nzc3Nzf/wAARCADHAIwDASIAAhEBAxEB/8QAHAAAAQUBAQEAAAAAAAAAAAAAAwIEBQYHAQAI/8QAQRAAAgEDAgQDBQUGBQEJAAAAAQIDAAQRBSEGEjFBE1FhInGBkbEHFDKh8BUjQmLB4RYzUqLRFyQ0U2Nyc4LC8f/EABkBAAMBAQEAAAAAAAAAAAAAAAECAwQABf/EACIRAAICAgIDAQEBAQAAAAAAAAABAhEDIRIxBCJBEzJCcf/aAAwDAQACEQMRAD8AzCXKtgjB8qQGpxPEznnxTcjBxTokdQ+2KMOtBT8Yo461zGR6lKK51pQFAY7jalynFvF8frSe1LkIEMPuJ/OuZxHE5JroNPMKesanPnXDFA3VCPcaNgoaDNKDYpx91hPSRl94zSDaE/hmQ79ziuCIZ1P4Rg1xSc704+43GBhFb/0sDQ2triM+1DIPhQOo4aIMFlB8xSOVv4gR76VH/mrnzFE4nIyvi3IG2IP/ALCl2bKIfaBJLE7U3iP724PnGB/uz/Si24xCnupWOmQ1u6vG0ZzknY+VNpV5ZGHlS4nCMGYZ9KTM/iSFsYFNRAQv480agr+KiZ3ojIKtKAzQ0J5sUUbGgE8RsaXIpaGLGenl60lyApJOKCbliqqDgLXUEMijdWcKexNKhsbmYN4A5yATgda7pVsLy6CuAVHtHm2GPU/Gpa/1iW3kubGIJzRuI1kQAEAHffv0pZOnoKoFDwnrkkUbx2ch8QZUY3+VMb/SdU0tC99YXESZxztGeX51ZdN1y9hKl7+VpH9pwFLnI6dsfWrvw/xBFrC/dLuHnZ1Kt45BV/eCNxWaeacO1oooKRjsMwPTY5pzDcOXChiB55qxfaDwY2hT/tHS4mOmuw50ySbdz2PcqT0Pwqo27/izsc+dWjKM4qSFacXTJYSljvhh/MAa4yQk8xhTmHcbU1gbESkdaKGcjcCmOuxUC8q3BBz+EY+dPLcBYUyd8Z6U2g/yrhv5lH5U7AIAGSNtq5s5IqrnekdKIelJ7VQgjq0rvSUFLA3rhhaDejL50NBSmJQZHSgEb3EvOcDYDtQhzE7UonJNP9NgRzzMM8vau6RyVs5Z+P4MiRjZ9iabTI6P7Slf61ZoIsAkYx60VLOC6LFwmAME5qX6FvybREaC7NOqRShWyMqJMfo1p+nQyBo3WOLxAF5nljBf3gjH0+NUiHh9XfxIgeVG/GFJUe+tM0VI7uA26F4gMPEwODGR1Uemdx6GsvkyTWikMcl2ONTtjrelyWrxtiRDGc7c2R+XnWDNbtb3EkMvMsiOVcHrkHBresyR+MsjBZxGxJX2Q4AyGAPQg4zjzrE+Irpp9fvriSPBklLeyNqHht218BmqrARjlIHbsKONhTdJ1HVwPhRlbmGzAj31uohY5td4ZR5yD6U8JUYDdQKZ2IJjP/un+lPmAJORSspF6Kia4a6aSaqZhcZ3peKElLzXMYNGB60qXeM4ocVG2NCxqGIyW291Smlg8jsdlG1Nri28OGOWN+YsMlcYxUjpEDypDGQMMxJpZPQ0FslEZECAAsTt1qY0qEM8mJhFyAk86gqds9zvUBfXFhEOV4Q4XK87kjceWKVa3lnHGAiMmdssxJrNKLaNUZJOmXPhe0Se4a3Zrd2OWAMQDbdMd/hmrxaWQtLlFVCECcuy4HpWTa/GukvZzskxuLmBZoirFeUe+rTwBxBPqfNa3GoclzDsYZjzFx23wMeVZMsH/RXn/kcceXDw6jYsjLGpEkUjHO/MP/yqhxTw0NNt5NSwrWk7Itu6yZPMRkt06bHFaZxZYfeLVQIUmaQjmjY8pwOuD8qpXEl3cWHDSaUiu8TsVzIvOYx0wCB0p8MmmoojOKeyhpDG49pFJPmN6V9yjxlQVPoaeRQDuCD5Eb0Ywcy4BxW+zNQ0tQY8LtgHNOGkHMd8V7wGHQjahvHJzbcvzrglaNJrprlVRA6tdpI60oHeuYwWMmijpQUoooUEcycjaeRyYZSVLA9u1SWjqRbqyk55diKiBL4cMyg7SDqamOHnzbpvnAqU9ItB3IdXFis8HI8PfmUk9/Ooe8s5LX/MbPf3VbuXxFG+cdqhdbELSIJX5UXGUXqSTioxlsvPGqNV1HQbLijgvThdYjmSBGhlX+FsAEe40P7PdNsbFbhRA6XmeSd2YNz47g9xQ9IvZbXhC0XEgVHwuFP+Xvg/lUnp1oHuRdxDlLrkkfxVjnkadFY4ri2yX4gkS3s2uSAVt1eQjHYKdq+fLnVrnUW/7TM/Lzc4QnZTWw/aLq0FlwzfwvOonmh8JFB3JYgfTJ+FYlaJ+8BGwrVgqTc6Ms20lEk4pC+A0uT2Jo3NKB0Rh8qHGBzY2xRSikdF+VXJnObI3XHxoR67fWl8uKQdjtRRxWGzSO9KJ3pJqxAWpGDXu9JFezRCgqmic2aCCKICv8TAUrChRHMuDUlw3PyvJGexzUYZIlGQ+TSLe58C6EsTYHehJWqGi6ZeXmZIz4aktjGAKh7izlmuFLlfPc4r1tr1tyqjFgx/j8qS8ekx3fjTzZEg5uQyMpPuIrNxcTXyU9G48J3kV7w7ZRTNDJIkKpMiMG5SNsGpaKFIhyRqABkDG1Z/w7HwtpUcNxFZzJqD4Kh3lLsT067EVZeI9fg0+xEbSH7xOh8Pl7nH96xt2xmmmZZ9peotc62yI4eMHIHYfrBqqwkKxHtY7VdeJHtrmxl1GWFTcQtmVo2KZOQrKGHqcgnyOQc5oOkaRpGvWvNBOPFHUFRDKh8iR7DfIZrVDKowVoSWFylplXWYg47jtTlLtiuOVfjUpf8AB1zFKwguFJXolwnIfgwyp/KoK+srvTZAt/bzW7H8JZfZb3HoatGcJdMlLHOPaHi3I7x49Qa794j7AioxJFJ2cnHnRjJ5Yp+IlkMwpJpTUk1QidU0ljg14Ulsk/reuYwtklVEZonVXGUZlIDe496R161qsGmtefYvd/tAb2jePaltyuGGw8s5I+NZja2c95L4VtE8rjb2APzPQVKM+Ssdwp0gFeAqU1vh7VNCW2bU7YRJcoWidXDhsdRkdx5VFiqRaa0K012LXtmntjc/drpJuQSFDnDjIpkNhXVbByDk0GkGLaNA17i4X5hmteUXMeFjflxjHYDpuMfGg/tUtGt1eSmXwwAqgZLNgYA9++D5ZHWqZbh5Gbk3I36/rFSdvB+9je4kGFOOVB+EZOQP11NQeKK6Lqcm7ZKxXl3cSRWbMrrzvcXhAyCzbcpPcDmGx/pRrCE6JM0SyQuHJILpggAv3ByPweXegW80VrCBGoQlcHvk7ZPzBqIv7ySafKsSB/c/UmlUeWh3Pjt9lyfXbpA4mBHL/pdX9/cH8u9PNF4hstQcaff7JL7Ph3ECtE3xB27b/nWdxySOcc7Yx7RPapXSGebIaRsAjC522PMPkRn+24WeFKI0czcqLJxHwNbFvE4fkCzMOcWEj/iH/lk43/lPzqjEvGzI0bKyMVZWGCpHUEdjWhQ3zu6Izsznpnr+v7+oV5f6Bo2szLeag063LIA7QyhOfHcgjr2z6Co4/Ilj1LY+TApbiZC3WkEb0ZqHglsAb16R5qRxEeSRY4xlm6VpGgfZfdNFDe6jcQCJwGwu+B267VUtLQ2Mgk8BJpjg8rg4X02qw6nrmta7FHbapdctqnS3gARc+uOvxqOVt6RfFFL4TfG+u2k2mpwvoJ8aIMouZkGVPKchFx19obn0xUN+y4tFtI7nV7tbWNhzRwKAXcj/AEqPqce+peeB+E+GYdTtNOF1e3Mohj5kJCbE5wNz06VTLnh/ivWJm1C50y/uJJd/EZBuPIAnYeW1Z4q1V0jRahurYLinie416K1teUx2dnzeErHLsWxlmPuA2H51XxU4eEOIuUt+xrsY7FQD8s5qJu7W5sLh7a9t5YJ0/FHKhVh8DWrG4JVFmWfJu5IQjcp2APvp5BcR8nKYYg5/jC79/wC1Mc+e1EjV+UyBTyJgs2Nh5ZNPICZJ2905BVyGU9MqPKnBf94QhHck/AVHQyry7jcD/j+9dacqxwfh8qm1Y6lSJCSRndVyD+jTK4QoxB2OaRHdFZQxp7cPFcQrKpGeYKRRqjrsZLJywMp6k7n0BqV0KQiYEZz06429P18+0TcIIpnj3HKf6VN8OkQ2d7csNoYicHpn3foUuT+Q4l7IscMkRfmV0DZGAOv62/WBmQN4sYAZpMkZ9iJmH+01RNFaS41B5uY+ZBPU/rb4ip4TSTDnghu3XoTDciMZ9Qevv8sVjnh2a4ZbRRgGdgsYJY9ABUvp+lOhV5RzSdh1Aoeiw5uWnwAF2Hvqe2yFj2GK2zlWjDjjewSxqhIQc8x6kUaOylc8x/d47k5oiK6rhGVfU0eGyeVgPvIyfIGpt6LxiekstTlsZb271K4aytgC8ssxKx5OBtnpkgU2XUtDhUF9UZj5QxOx+lT1mnEWmRyw2UaXNrJu8TwiRWHqp61y1v4b4BrrhjRrjfYpbKu3/wAahdltroFw3p0WrwtfWM0nhxylP3y8pYgbkAZ86tOuaHpWvvBLqlkHmihEXirIykge4+vemdvq0GmWyQWXDa28OSxWJiBk9dql9Hvl1RJi9mbbkTmUlup8qhJyv1KVa9isy/Zvw+4zEb+I+azhh/uWpHhzQoOFjcR2sz3dtckeLBcxqcgdsjY/KrGVOOlCkQHqtI8s+mzljjfRVuJ+COG9Vtlv9Kl/ZUzyiMokfPFzE9Cn8PvG3pVevvso1u2UuL60kQDJZRJj8htV+u7fbniXm7svZhnPSpmx1KWAxJBHLdQSjYLgtEfI+lXx+Q32TyYElaMW/wCnWtyY8C506YHpi4Iz8xTS44G4psAWbSLmVBvzQYlH+05rbtc0G4muFutMiCuRl0yBhh0Iomj6g4lCTKVcnHKdsMPxL/Ue+q/tki0pdEfzi1cT5/vbaZ1jmMbB+XllUqQyMu2CD0PTrTm1bw+HL/GxblQkb9WFaJ9pt7D/AIu021KKfEtOZ26NzFjy7+4EfGqTr8K22lvFCh5GcHfbv5fL9YqjlbUTox05ENp84iRmVsM1S1tGJoubkJIOCRAr/mWHyqtqdvKjpOAuHSNsdCw7VaUL2SjOtD7TmjW2UgEHfPvqcsLdriNXCnlPfNVOzufAcB8mMn2lH1FX3hy/0l/B8S9iigU5ZCDzfAY3NJlVKxcbEXa2mkwJJqMqxeIMoDuzDzC9cetM/wDFOiw7cs8pHTkTl+tQvHOrjV+IrmdRyxoqxIn+lVGw+H1zVczXQx2tlHlaejUdI42sBeRPb3BtnUY5ZwQD6ZGR9KmtT0bhjiuFmjVNNv3P/ebUgAt/Mo2YevWsVX1qc4Mkuf29ZwW0zxJJJ+8VTsVAycjpU5YeKuI8c3J1JG5abYS6dAlvJyvHEgCyocqwAx+gfzp2FAxkA9d6runtewOz2U/MrNl45N1OT5VY+dSfYPKN8DyrDKr0al0INzaGZoXuYlmHVGcAg0SS2bGyE+VQuscPff5GuYJRFM+7BxlSfPbpQLWz4gsiEhuiEx/4gI+lBKLD/wAJqSPw0LSERr3ZzyfmagGEcN+tzauUkibmX2tm/tTm+tNYuVU3LLOV3AQjIqLuXnAIkTB8mGDRjFXoflS2Wm14ouWuFhu7VI0YgeKG2BNPNQ0+W7cX9qQS4DMo68y9CPPbb4VS7S5IjYMvlse9WKw4njtLOOGeKR1jIVmXsPWrcuWpkJY0vaCMs+0y/urni65TmzHAsaRqV/CVUE4J3G5PpVavtSuLpFSZskd9snyz5/nX0XrnD2kcU6aBdQxuZEzFcx7MpPcGqXe/ZbZ3mhhbSQQ6vbjkkkQ/upmXzXJ5cjByPOtUajVmRtuzGu1HhiR0y0iqfIgmpC94dvLGRI7x4omkU+E0hISXfcB+gI6EHGO9MZhcWUrQT4hkXcozL5dfd61VTi/ovBoaY8+lT3CFsn3/AO9zrmKAc3L5kDP9KgRjO/SrBYaj9ysSAqtzZGw6jlIP1FGfVISHdlfuXWWeSVQcOxbf1OaFjeusMYxnGO9eFN8Ob2cxVq+zi38TWp7gjaGE49CxwPyzVVJq+/Z1DyWV1PjBklCg+ij/AJapZXUCmJXNGhaeOX3VKpg9Kh9PORUpBJ5V5T7PS+D9fwgHpXCPKuA5Ga9muJsSc4+PahTxRzDEqK/oy0ftt1oTk98UDiNn0i0wTHH4bEdVJ+lRUkJtlcOFA7nGxA71Y3BZTiq3xhI8HDmocjAPJH4Qyf8AVsfyJpo25JBcuKssOiT2umxN4OoCSF15xGdxH54P9Kz6b7SNZueJCNGiQxTToqQhQTIRkDJ9QfyqiR3F7bo0CzyxRPs6o5Ckd9hUxYXenaFbPPZzpc6lIhRXUHEYPXGQMfWtyxuPZklJS2S3G06DTNRtGkR+TV3eBlO2GGWA9xJ+de4U4wOn6OlpPbrOYmIVn3IXrjofM1TXee88KEkuxchR/Mx6/Opexvo9Mia1QwMVc87OjNluhwV2xtTPEnHizlN8rK3nBpwWVIHV8l+UBQD0GfrTc7VwOytkHfOa0szCc4GK8MV4iuKMmuOOle+a0rhKMw6DagDDOCxz/MSf+KzUrzHA91avYR/d7aCHoERV+QqGbqi+FbssFi4SIdz6VIQuB/C1QdpIU3AzUpDLkDJx2rz5x2a1Ilo5MgdqWTimaP7WAaMZNqQNhgfOhSyKgJNCabAGGppPMzAjIrqsAWS7SMdTg1R/tD1BjpsMKgHnmyR5gCrFM7MCCcgVn3H8zNe20AbZYyx9CTt9K04Ma5WRyy9SuySu4AYez5UNiO5oeW7muZ9qvQRlDwzeE3OuQwHsnyPnQ8eddU756euKktP0h7638f7zDECxAVgSdq5ugpNkOaTXq9REOGkg716vVzOHmloJdStUPQyr9d/pWm278wwe9er1Z8pow/SSgPs47Y3qRibA26dq9XqxyNCHcbZ2ovNhcV6vVEYE+CN+lAlVSu1er1FAY2aNTnNZXxo3icR3QP4Ywqj4DP8AWvV6tfjv2I5uiF5ds14jYV6vVuMwa2uJbfxDCQOdCrZUHYj1pu5MfLy9CMivV6jSYUf/2Q=="/>
          <p:cNvSpPr>
            <a:spLocks noChangeAspect="1" noChangeArrowheads="1"/>
          </p:cNvSpPr>
          <p:nvPr/>
        </p:nvSpPr>
        <p:spPr bwMode="auto">
          <a:xfrm>
            <a:off x="155575" y="-1096963"/>
            <a:ext cx="1609725" cy="22860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32" name="AutoShape 36" descr="data:image/jpg;base64,/9j/4AAQSkZJRgABAQAAAQABAAD/2wBDAAkGBwgHBgkIBwgKCgkLDRYPDQwMDRsUFRAWIB0iIiAdHx8kKDQsJCYxJx8fLT0tMTU3Ojo6Iys/RD84QzQ5Ojf/2wBDAQoKCg0MDRoPDxo3JR8lNzc3Nzc3Nzc3Nzc3Nzc3Nzc3Nzc3Nzc3Nzc3Nzc3Nzc3Nzc3Nzc3Nzc3Nzc3Nzc3Nzf/wAARCADHAIwDASIAAhEBAxEB/8QAHAAAAQUBAQEAAAAAAAAAAAAAAwIEBQYHAQAI/8QAQRAAAgEDAgQDBQUGBQEJAAAAAQIDAAQRBSEGEjFBE1FhInGBkbEHFDKh8BUjQmLB4RYzUqLRFyQ0U2Nyc4LC8f/EABkBAAMBAQEAAAAAAAAAAAAAAAECAwQABf/EACIRAAICAgIDAQEBAQAAAAAAAAABAhEDIRIxBCJBEzJCcf/aAAwDAQACEQMRAD8AzCXKtgjB8qQGpxPEznnxTcjBxTokdQ+2KMOtBT8Yo461zGR6lKK51pQFAY7jalynFvF8frSe1LkIEMPuJ/OuZxHE5JroNPMKesanPnXDFA3VCPcaNgoaDNKDYpx91hPSRl94zSDaE/hmQ79ziuCIZ1P4Rg1xSc704+43GBhFb/0sDQ2triM+1DIPhQOo4aIMFlB8xSOVv4gR76VH/mrnzFE4nIyvi3IG2IP/ALCl2bKIfaBJLE7U3iP724PnGB/uz/Si24xCnupWOmQ1u6vG0ZzknY+VNpV5ZGHlS4nCMGYZ9KTM/iSFsYFNRAQv480agr+KiZ3ojIKtKAzQ0J5sUUbGgE8RsaXIpaGLGenl60lyApJOKCbliqqDgLXUEMijdWcKexNKhsbmYN4A5yATgda7pVsLy6CuAVHtHm2GPU/Gpa/1iW3kubGIJzRuI1kQAEAHffv0pZOnoKoFDwnrkkUbx2ch8QZUY3+VMb/SdU0tC99YXESZxztGeX51ZdN1y9hKl7+VpH9pwFLnI6dsfWrvw/xBFrC/dLuHnZ1Kt45BV/eCNxWaeacO1oooKRjsMwPTY5pzDcOXChiB55qxfaDwY2hT/tHS4mOmuw50ySbdz2PcqT0Pwqo27/izsc+dWjKM4qSFacXTJYSljvhh/MAa4yQk8xhTmHcbU1gbESkdaKGcjcCmOuxUC8q3BBz+EY+dPLcBYUyd8Z6U2g/yrhv5lH5U7AIAGSNtq5s5IqrnekdKIelJ7VQgjq0rvSUFLA3rhhaDejL50NBSmJQZHSgEb3EvOcDYDtQhzE7UonJNP9NgRzzMM8vau6RyVs5Z+P4MiRjZ9iabTI6P7Slf61ZoIsAkYx60VLOC6LFwmAME5qX6FvybREaC7NOqRShWyMqJMfo1p+nQyBo3WOLxAF5nljBf3gjH0+NUiHh9XfxIgeVG/GFJUe+tM0VI7uA26F4gMPEwODGR1Uemdx6GsvkyTWikMcl2ONTtjrelyWrxtiRDGc7c2R+XnWDNbtb3EkMvMsiOVcHrkHBresyR+MsjBZxGxJX2Q4AyGAPQg4zjzrE+Irpp9fvriSPBklLeyNqHht218BmqrARjlIHbsKONhTdJ1HVwPhRlbmGzAj31uohY5td4ZR5yD6U8JUYDdQKZ2IJjP/un+lPmAJORSspF6Kia4a6aSaqZhcZ3peKElLzXMYNGB60qXeM4ocVG2NCxqGIyW291Smlg8jsdlG1Nri28OGOWN+YsMlcYxUjpEDypDGQMMxJpZPQ0FslEZECAAsTt1qY0qEM8mJhFyAk86gqds9zvUBfXFhEOV4Q4XK87kjceWKVa3lnHGAiMmdssxJrNKLaNUZJOmXPhe0Se4a3Zrd2OWAMQDbdMd/hmrxaWQtLlFVCECcuy4HpWTa/GukvZzskxuLmBZoirFeUe+rTwBxBPqfNa3GoclzDsYZjzFx23wMeVZMsH/RXn/kcceXDw6jYsjLGpEkUjHO/MP/yqhxTw0NNt5NSwrWk7Itu6yZPMRkt06bHFaZxZYfeLVQIUmaQjmjY8pwOuD8qpXEl3cWHDSaUiu8TsVzIvOYx0wCB0p8MmmoojOKeyhpDG49pFJPmN6V9yjxlQVPoaeRQDuCD5Eb0Ywcy4BxW+zNQ0tQY8LtgHNOGkHMd8V7wGHQjahvHJzbcvzrglaNJrprlVRA6tdpI60oHeuYwWMmijpQUoooUEcycjaeRyYZSVLA9u1SWjqRbqyk55diKiBL4cMyg7SDqamOHnzbpvnAqU9ItB3IdXFis8HI8PfmUk9/Ooe8s5LX/MbPf3VbuXxFG+cdqhdbELSIJX5UXGUXqSTioxlsvPGqNV1HQbLijgvThdYjmSBGhlX+FsAEe40P7PdNsbFbhRA6XmeSd2YNz47g9xQ9IvZbXhC0XEgVHwuFP+Xvg/lUnp1oHuRdxDlLrkkfxVjnkadFY4ri2yX4gkS3s2uSAVt1eQjHYKdq+fLnVrnUW/7TM/Lzc4QnZTWw/aLq0FlwzfwvOonmh8JFB3JYgfTJ+FYlaJ+8BGwrVgqTc6Ms20lEk4pC+A0uT2Jo3NKB0Rh8qHGBzY2xRSikdF+VXJnObI3XHxoR67fWl8uKQdjtRRxWGzSO9KJ3pJqxAWpGDXu9JFezRCgqmic2aCCKICv8TAUrChRHMuDUlw3PyvJGexzUYZIlGQ+TSLe58C6EsTYHehJWqGi6ZeXmZIz4aktjGAKh7izlmuFLlfPc4r1tr1tyqjFgx/j8qS8ekx3fjTzZEg5uQyMpPuIrNxcTXyU9G48J3kV7w7ZRTNDJIkKpMiMG5SNsGpaKFIhyRqABkDG1Z/w7HwtpUcNxFZzJqD4Kh3lLsT067EVZeI9fg0+xEbSH7xOh8Pl7nH96xt2xmmmZZ9peotc62yI4eMHIHYfrBqqwkKxHtY7VdeJHtrmxl1GWFTcQtmVo2KZOQrKGHqcgnyOQc5oOkaRpGvWvNBOPFHUFRDKh8iR7DfIZrVDKowVoSWFylplXWYg47jtTlLtiuOVfjUpf8AB1zFKwguFJXolwnIfgwyp/KoK+srvTZAt/bzW7H8JZfZb3HoatGcJdMlLHOPaHi3I7x49Qa794j7AioxJFJ2cnHnRjJ5Yp+IlkMwpJpTUk1QidU0ljg14Ulsk/reuYwtklVEZonVXGUZlIDe496R161qsGmtefYvd/tAb2jePaltyuGGw8s5I+NZja2c95L4VtE8rjb2APzPQVKM+Ssdwp0gFeAqU1vh7VNCW2bU7YRJcoWidXDhsdRkdx5VFiqRaa0K012LXtmntjc/drpJuQSFDnDjIpkNhXVbByDk0GkGLaNA17i4X5hmteUXMeFjflxjHYDpuMfGg/tUtGt1eSmXwwAqgZLNgYA9++D5ZHWqZbh5Gbk3I36/rFSdvB+9je4kGFOOVB+EZOQP11NQeKK6Lqcm7ZKxXl3cSRWbMrrzvcXhAyCzbcpPcDmGx/pRrCE6JM0SyQuHJILpggAv3ByPweXegW80VrCBGoQlcHvk7ZPzBqIv7ySafKsSB/c/UmlUeWh3Pjt9lyfXbpA4mBHL/pdX9/cH8u9PNF4hstQcaff7JL7Ph3ECtE3xB27b/nWdxySOcc7Yx7RPapXSGebIaRsAjC522PMPkRn+24WeFKI0czcqLJxHwNbFvE4fkCzMOcWEj/iH/lk43/lPzqjEvGzI0bKyMVZWGCpHUEdjWhQ3zu6Izsznpnr+v7+oV5f6Bo2szLeag063LIA7QyhOfHcgjr2z6Co4/Ilj1LY+TApbiZC3WkEb0ZqHglsAb16R5qRxEeSRY4xlm6VpGgfZfdNFDe6jcQCJwGwu+B267VUtLQ2Mgk8BJpjg8rg4X02qw6nrmta7FHbapdctqnS3gARc+uOvxqOVt6RfFFL4TfG+u2k2mpwvoJ8aIMouZkGVPKchFx19obn0xUN+y4tFtI7nV7tbWNhzRwKAXcj/AEqPqce+peeB+E+GYdTtNOF1e3Mohj5kJCbE5wNz06VTLnh/ivWJm1C50y/uJJd/EZBuPIAnYeW1Z4q1V0jRahurYLinie416K1teUx2dnzeErHLsWxlmPuA2H51XxU4eEOIuUt+xrsY7FQD8s5qJu7W5sLh7a9t5YJ0/FHKhVh8DWrG4JVFmWfJu5IQjcp2APvp5BcR8nKYYg5/jC79/wC1Mc+e1EjV+UyBTyJgs2Nh5ZNPICZJ2905BVyGU9MqPKnBf94QhHck/AVHQyry7jcD/j+9dacqxwfh8qm1Y6lSJCSRndVyD+jTK4QoxB2OaRHdFZQxp7cPFcQrKpGeYKRRqjrsZLJywMp6k7n0BqV0KQiYEZz06429P18+0TcIIpnj3HKf6VN8OkQ2d7csNoYicHpn3foUuT+Q4l7IscMkRfmV0DZGAOv62/WBmQN4sYAZpMkZ9iJmH+01RNFaS41B5uY+ZBPU/rb4ip4TSTDnghu3XoTDciMZ9Qevv8sVjnh2a4ZbRRgGdgsYJY9ABUvp+lOhV5RzSdh1Aoeiw5uWnwAF2Hvqe2yFj2GK2zlWjDjjewSxqhIQc8x6kUaOylc8x/d47k5oiK6rhGVfU0eGyeVgPvIyfIGpt6LxiekstTlsZb271K4aytgC8ssxKx5OBtnpkgU2XUtDhUF9UZj5QxOx+lT1mnEWmRyw2UaXNrJu8TwiRWHqp61y1v4b4BrrhjRrjfYpbKu3/wAahdltroFw3p0WrwtfWM0nhxylP3y8pYgbkAZ86tOuaHpWvvBLqlkHmihEXirIykge4+vemdvq0GmWyQWXDa28OSxWJiBk9dql9Hvl1RJi9mbbkTmUlup8qhJyv1KVa9isy/Zvw+4zEb+I+azhh/uWpHhzQoOFjcR2sz3dtckeLBcxqcgdsjY/KrGVOOlCkQHqtI8s+mzljjfRVuJ+COG9Vtlv9Kl/ZUzyiMokfPFzE9Cn8PvG3pVevvso1u2UuL60kQDJZRJj8htV+u7fbniXm7svZhnPSpmx1KWAxJBHLdQSjYLgtEfI+lXx+Q32TyYElaMW/wCnWtyY8C506YHpi4Iz8xTS44G4psAWbSLmVBvzQYlH+05rbtc0G4muFutMiCuRl0yBhh0Iomj6g4lCTKVcnHKdsMPxL/Ue+q/tki0pdEfzi1cT5/vbaZ1jmMbB+XllUqQyMu2CD0PTrTm1bw+HL/GxblQkb9WFaJ9pt7D/AIu021KKfEtOZ26NzFjy7+4EfGqTr8K22lvFCh5GcHfbv5fL9YqjlbUTox05ENp84iRmVsM1S1tGJoubkJIOCRAr/mWHyqtqdvKjpOAuHSNsdCw7VaUL2SjOtD7TmjW2UgEHfPvqcsLdriNXCnlPfNVOzufAcB8mMn2lH1FX3hy/0l/B8S9iigU5ZCDzfAY3NJlVKxcbEXa2mkwJJqMqxeIMoDuzDzC9cetM/wDFOiw7cs8pHTkTl+tQvHOrjV+IrmdRyxoqxIn+lVGw+H1zVczXQx2tlHlaejUdI42sBeRPb3BtnUY5ZwQD6ZGR9KmtT0bhjiuFmjVNNv3P/ebUgAt/Mo2YevWsVX1qc4Mkuf29ZwW0zxJJJ+8VTsVAycjpU5YeKuI8c3J1JG5abYS6dAlvJyvHEgCyocqwAx+gfzp2FAxkA9d6runtewOz2U/MrNl45N1OT5VY+dSfYPKN8DyrDKr0al0INzaGZoXuYlmHVGcAg0SS2bGyE+VQuscPff5GuYJRFM+7BxlSfPbpQLWz4gsiEhuiEx/4gI+lBKLD/wAJqSPw0LSERr3ZzyfmagGEcN+tzauUkibmX2tm/tTm+tNYuVU3LLOV3AQjIqLuXnAIkTB8mGDRjFXoflS2Wm14ouWuFhu7VI0YgeKG2BNPNQ0+W7cX9qQS4DMo68y9CPPbb4VS7S5IjYMvlse9WKw4njtLOOGeKR1jIVmXsPWrcuWpkJY0vaCMs+0y/urni65TmzHAsaRqV/CVUE4J3G5PpVavtSuLpFSZskd9snyz5/nX0XrnD2kcU6aBdQxuZEzFcx7MpPcGqXe/ZbZ3mhhbSQQ6vbjkkkQ/upmXzXJ5cjByPOtUajVmRtuzGu1HhiR0y0iqfIgmpC94dvLGRI7x4omkU+E0hISXfcB+gI6EHGO9MZhcWUrQT4hkXcozL5dfd61VTi/ovBoaY8+lT3CFsn3/AO9zrmKAc3L5kDP9KgRjO/SrBYaj9ysSAqtzZGw6jlIP1FGfVISHdlfuXWWeSVQcOxbf1OaFjeusMYxnGO9eFN8Ob2cxVq+zi38TWp7gjaGE49CxwPyzVVJq+/Z1DyWV1PjBklCg+ij/AJapZXUCmJXNGhaeOX3VKpg9Kh9PORUpBJ5V5T7PS+D9fwgHpXCPKuA5Ga9muJsSc4+PahTxRzDEqK/oy0ftt1oTk98UDiNn0i0wTHH4bEdVJ+lRUkJtlcOFA7nGxA71Y3BZTiq3xhI8HDmocjAPJH4Qyf8AVsfyJpo25JBcuKssOiT2umxN4OoCSF15xGdxH54P9Kz6b7SNZueJCNGiQxTToqQhQTIRkDJ9QfyqiR3F7bo0CzyxRPs6o5Ckd9hUxYXenaFbPPZzpc6lIhRXUHEYPXGQMfWtyxuPZklJS2S3G06DTNRtGkR+TV3eBlO2GGWA9xJ+de4U4wOn6OlpPbrOYmIVn3IXrjofM1TXee88KEkuxchR/Mx6/Opexvo9Mia1QwMVc87OjNluhwV2xtTPEnHizlN8rK3nBpwWVIHV8l+UBQD0GfrTc7VwOytkHfOa0szCc4GK8MV4iuKMmuOOle+a0rhKMw6DagDDOCxz/MSf+KzUrzHA91avYR/d7aCHoERV+QqGbqi+FbssFi4SIdz6VIQuB/C1QdpIU3AzUpDLkDJx2rz5x2a1Ilo5MgdqWTimaP7WAaMZNqQNhgfOhSyKgJNCabAGGppPMzAjIrqsAWS7SMdTg1R/tD1BjpsMKgHnmyR5gCrFM7MCCcgVn3H8zNe20AbZYyx9CTt9K04Ma5WRyy9SuySu4AYez5UNiO5oeW7muZ9qvQRlDwzeE3OuQwHsnyPnQ8eddU756euKktP0h7638f7zDECxAVgSdq5ugpNkOaTXq9REOGkg716vVzOHmloJdStUPQyr9d/pWm278wwe9er1Z8pow/SSgPs47Y3qRibA26dq9XqxyNCHcbZ2ovNhcV6vVEYE+CN+lAlVSu1er1FAY2aNTnNZXxo3icR3QP4Ywqj4DP8AWvV6tfjv2I5uiF5ds14jYV6vVuMwa2uJbfxDCQOdCrZUHYj1pu5MfLy9CMivV6jSYUf/2Q=="/>
          <p:cNvSpPr>
            <a:spLocks noChangeAspect="1" noChangeArrowheads="1"/>
          </p:cNvSpPr>
          <p:nvPr/>
        </p:nvSpPr>
        <p:spPr bwMode="auto">
          <a:xfrm>
            <a:off x="155575" y="-1096963"/>
            <a:ext cx="1609725" cy="22860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34" name="AutoShape 38" descr="data:image/jpg;base64,/9j/4AAQSkZJRgABAQAAAQABAAD/2wBDAAkGBwgHBgkIBwgKCgkLDRYPDQwMDRsUFRAWIB0iIiAdHx8kKDQsJCYxJx8fLT0tMTU3Ojo6Iys/RD84QzQ5Ojf/2wBDAQoKCg0MDRoPDxo3JR8lNzc3Nzc3Nzc3Nzc3Nzc3Nzc3Nzc3Nzc3Nzc3Nzc3Nzc3Nzc3Nzc3Nzc3Nzc3Nzc3Nzf/wAARCADHAIwDASIAAhEBAxEB/8QAHAAAAQUBAQEAAAAAAAAAAAAAAwIEBQYHAQAI/8QAQRAAAgEDAgQDBQUGBQEJAAAAAQIDAAQRBSEGEjFBE1FhInGBkbEHFDKh8BUjQmLB4RYzUqLRFyQ0U2Nyc4LC8f/EABkBAAMBAQEAAAAAAAAAAAAAAAECAwQABf/EACIRAAICAgIDAQEBAQAAAAAAAAABAhEDIRIxBCJBEzJCcf/aAAwDAQACEQMRAD8AzCXKtgjB8qQGpxPEznnxTcjBxTokdQ+2KMOtBT8Yo461zGR6lKK51pQFAY7jalynFvF8frSe1LkIEMPuJ/OuZxHE5JroNPMKesanPnXDFA3VCPcaNgoaDNKDYpx91hPSRl94zSDaE/hmQ79ziuCIZ1P4Rg1xSc704+43GBhFb/0sDQ2triM+1DIPhQOo4aIMFlB8xSOVv4gR76VH/mrnzFE4nIyvi3IG2IP/ALCl2bKIfaBJLE7U3iP724PnGB/uz/Si24xCnupWOmQ1u6vG0ZzknY+VNpV5ZGHlS4nCMGYZ9KTM/iSFsYFNRAQv480agr+KiZ3ojIKtKAzQ0J5sUUbGgE8RsaXIpaGLGenl60lyApJOKCbliqqDgLXUEMijdWcKexNKhsbmYN4A5yATgda7pVsLy6CuAVHtHm2GPU/Gpa/1iW3kubGIJzRuI1kQAEAHffv0pZOnoKoFDwnrkkUbx2ch8QZUY3+VMb/SdU0tC99YXESZxztGeX51ZdN1y9hKl7+VpH9pwFLnI6dsfWrvw/xBFrC/dLuHnZ1Kt45BV/eCNxWaeacO1oooKRjsMwPTY5pzDcOXChiB55qxfaDwY2hT/tHS4mOmuw50ySbdz2PcqT0Pwqo27/izsc+dWjKM4qSFacXTJYSljvhh/MAa4yQk8xhTmHcbU1gbESkdaKGcjcCmOuxUC8q3BBz+EY+dPLcBYUyd8Z6U2g/yrhv5lH5U7AIAGSNtq5s5IqrnekdKIelJ7VQgjq0rvSUFLA3rhhaDejL50NBSmJQZHSgEb3EvOcDYDtQhzE7UonJNP9NgRzzMM8vau6RyVs5Z+P4MiRjZ9iabTI6P7Slf61ZoIsAkYx60VLOC6LFwmAME5qX6FvybREaC7NOqRShWyMqJMfo1p+nQyBo3WOLxAF5nljBf3gjH0+NUiHh9XfxIgeVG/GFJUe+tM0VI7uA26F4gMPEwODGR1Uemdx6GsvkyTWikMcl2ONTtjrelyWrxtiRDGc7c2R+XnWDNbtb3EkMvMsiOVcHrkHBresyR+MsjBZxGxJX2Q4AyGAPQg4zjzrE+Irpp9fvriSPBklLeyNqHht218BmqrARjlIHbsKONhTdJ1HVwPhRlbmGzAj31uohY5td4ZR5yD6U8JUYDdQKZ2IJjP/un+lPmAJORSspF6Kia4a6aSaqZhcZ3peKElLzXMYNGB60qXeM4ocVG2NCxqGIyW291Smlg8jsdlG1Nri28OGOWN+YsMlcYxUjpEDypDGQMMxJpZPQ0FslEZECAAsTt1qY0qEM8mJhFyAk86gqds9zvUBfXFhEOV4Q4XK87kjceWKVa3lnHGAiMmdssxJrNKLaNUZJOmXPhe0Se4a3Zrd2OWAMQDbdMd/hmrxaWQtLlFVCECcuy4HpWTa/GukvZzskxuLmBZoirFeUe+rTwBxBPqfNa3GoclzDsYZjzFx23wMeVZMsH/RXn/kcceXDw6jYsjLGpEkUjHO/MP/yqhxTw0NNt5NSwrWk7Itu6yZPMRkt06bHFaZxZYfeLVQIUmaQjmjY8pwOuD8qpXEl3cWHDSaUiu8TsVzIvOYx0wCB0p8MmmoojOKeyhpDG49pFJPmN6V9yjxlQVPoaeRQDuCD5Eb0Ywcy4BxW+zNQ0tQY8LtgHNOGkHMd8V7wGHQjahvHJzbcvzrglaNJrprlVRA6tdpI60oHeuYwWMmijpQUoooUEcycjaeRyYZSVLA9u1SWjqRbqyk55diKiBL4cMyg7SDqamOHnzbpvnAqU9ItB3IdXFis8HI8PfmUk9/Ooe8s5LX/MbPf3VbuXxFG+cdqhdbELSIJX5UXGUXqSTioxlsvPGqNV1HQbLijgvThdYjmSBGhlX+FsAEe40P7PdNsbFbhRA6XmeSd2YNz47g9xQ9IvZbXhC0XEgVHwuFP+Xvg/lUnp1oHuRdxDlLrkkfxVjnkadFY4ri2yX4gkS3s2uSAVt1eQjHYKdq+fLnVrnUW/7TM/Lzc4QnZTWw/aLq0FlwzfwvOonmh8JFB3JYgfTJ+FYlaJ+8BGwrVgqTc6Ms20lEk4pC+A0uT2Jo3NKB0Rh8qHGBzY2xRSikdF+VXJnObI3XHxoR67fWl8uKQdjtRRxWGzSO9KJ3pJqxAWpGDXu9JFezRCgqmic2aCCKICv8TAUrChRHMuDUlw3PyvJGexzUYZIlGQ+TSLe58C6EsTYHehJWqGi6ZeXmZIz4aktjGAKh7izlmuFLlfPc4r1tr1tyqjFgx/j8qS8ekx3fjTzZEg5uQyMpPuIrNxcTXyU9G48J3kV7w7ZRTNDJIkKpMiMG5SNsGpaKFIhyRqABkDG1Z/w7HwtpUcNxFZzJqD4Kh3lLsT067EVZeI9fg0+xEbSH7xOh8Pl7nH96xt2xmmmZZ9peotc62yI4eMHIHYfrBqqwkKxHtY7VdeJHtrmxl1GWFTcQtmVo2KZOQrKGHqcgnyOQc5oOkaRpGvWvNBOPFHUFRDKh8iR7DfIZrVDKowVoSWFylplXWYg47jtTlLtiuOVfjUpf8AB1zFKwguFJXolwnIfgwyp/KoK+srvTZAt/bzW7H8JZfZb3HoatGcJdMlLHOPaHi3I7x49Qa794j7AioxJFJ2cnHnRjJ5Yp+IlkMwpJpTUk1QidU0ljg14Ulsk/reuYwtklVEZonVXGUZlIDe496R161qsGmtefYvd/tAb2jePaltyuGGw8s5I+NZja2c95L4VtE8rjb2APzPQVKM+Ssdwp0gFeAqU1vh7VNCW2bU7YRJcoWidXDhsdRkdx5VFiqRaa0K012LXtmntjc/drpJuQSFDnDjIpkNhXVbByDk0GkGLaNA17i4X5hmteUXMeFjflxjHYDpuMfGg/tUtGt1eSmXwwAqgZLNgYA9++D5ZHWqZbh5Gbk3I36/rFSdvB+9je4kGFOOVB+EZOQP11NQeKK6Lqcm7ZKxXl3cSRWbMrrzvcXhAyCzbcpPcDmGx/pRrCE6JM0SyQuHJILpggAv3ByPweXegW80VrCBGoQlcHvk7ZPzBqIv7ySafKsSB/c/UmlUeWh3Pjt9lyfXbpA4mBHL/pdX9/cH8u9PNF4hstQcaff7JL7Ph3ECtE3xB27b/nWdxySOcc7Yx7RPapXSGebIaRsAjC522PMPkRn+24WeFKI0czcqLJxHwNbFvE4fkCzMOcWEj/iH/lk43/lPzqjEvGzI0bKyMVZWGCpHUEdjWhQ3zu6Izsznpnr+v7+oV5f6Bo2szLeag063LIA7QyhOfHcgjr2z6Co4/Ilj1LY+TApbiZC3WkEb0ZqHglsAb16R5qRxEeSRY4xlm6VpGgfZfdNFDe6jcQCJwGwu+B267VUtLQ2Mgk8BJpjg8rg4X02qw6nrmta7FHbapdctqnS3gARc+uOvxqOVt6RfFFL4TfG+u2k2mpwvoJ8aIMouZkGVPKchFx19obn0xUN+y4tFtI7nV7tbWNhzRwKAXcj/AEqPqce+peeB+E+GYdTtNOF1e3Mohj5kJCbE5wNz06VTLnh/ivWJm1C50y/uJJd/EZBuPIAnYeW1Z4q1V0jRahurYLinie416K1teUx2dnzeErHLsWxlmPuA2H51XxU4eEOIuUt+xrsY7FQD8s5qJu7W5sLh7a9t5YJ0/FHKhVh8DWrG4JVFmWfJu5IQjcp2APvp5BcR8nKYYg5/jC79/wC1Mc+e1EjV+UyBTyJgs2Nh5ZNPICZJ2905BVyGU9MqPKnBf94QhHck/AVHQyry7jcD/j+9dacqxwfh8qm1Y6lSJCSRndVyD+jTK4QoxB2OaRHdFZQxp7cPFcQrKpGeYKRRqjrsZLJywMp6k7n0BqV0KQiYEZz06429P18+0TcIIpnj3HKf6VN8OkQ2d7csNoYicHpn3foUuT+Q4l7IscMkRfmV0DZGAOv62/WBmQN4sYAZpMkZ9iJmH+01RNFaS41B5uY+ZBPU/rb4ip4TSTDnghu3XoTDciMZ9Qevv8sVjnh2a4ZbRRgGdgsYJY9ABUvp+lOhV5RzSdh1Aoeiw5uWnwAF2Hvqe2yFj2GK2zlWjDjjewSxqhIQc8x6kUaOylc8x/d47k5oiK6rhGVfU0eGyeVgPvIyfIGpt6LxiekstTlsZb271K4aytgC8ssxKx5OBtnpkgU2XUtDhUF9UZj5QxOx+lT1mnEWmRyw2UaXNrJu8TwiRWHqp61y1v4b4BrrhjRrjfYpbKu3/wAahdltroFw3p0WrwtfWM0nhxylP3y8pYgbkAZ86tOuaHpWvvBLqlkHmihEXirIykge4+vemdvq0GmWyQWXDa28OSxWJiBk9dql9Hvl1RJi9mbbkTmUlup8qhJyv1KVa9isy/Zvw+4zEb+I+azhh/uWpHhzQoOFjcR2sz3dtckeLBcxqcgdsjY/KrGVOOlCkQHqtI8s+mzljjfRVuJ+COG9Vtlv9Kl/ZUzyiMokfPFzE9Cn8PvG3pVevvso1u2UuL60kQDJZRJj8htV+u7fbniXm7svZhnPSpmx1KWAxJBHLdQSjYLgtEfI+lXx+Q32TyYElaMW/wCnWtyY8C506YHpi4Iz8xTS44G4psAWbSLmVBvzQYlH+05rbtc0G4muFutMiCuRl0yBhh0Iomj6g4lCTKVcnHKdsMPxL/Ue+q/tki0pdEfzi1cT5/vbaZ1jmMbB+XllUqQyMu2CD0PTrTm1bw+HL/GxblQkb9WFaJ9pt7D/AIu021KKfEtOZ26NzFjy7+4EfGqTr8K22lvFCh5GcHfbv5fL9YqjlbUTox05ENp84iRmVsM1S1tGJoubkJIOCRAr/mWHyqtqdvKjpOAuHSNsdCw7VaUL2SjOtD7TmjW2UgEHfPvqcsLdriNXCnlPfNVOzufAcB8mMn2lH1FX3hy/0l/B8S9iigU5ZCDzfAY3NJlVKxcbEXa2mkwJJqMqxeIMoDuzDzC9cetM/wDFOiw7cs8pHTkTl+tQvHOrjV+IrmdRyxoqxIn+lVGw+H1zVczXQx2tlHlaejUdI42sBeRPb3BtnUY5ZwQD6ZGR9KmtT0bhjiuFmjVNNv3P/ebUgAt/Mo2YevWsVX1qc4Mkuf29ZwW0zxJJJ+8VTsVAycjpU5YeKuI8c3J1JG5abYS6dAlvJyvHEgCyocqwAx+gfzp2FAxkA9d6runtewOz2U/MrNl45N1OT5VY+dSfYPKN8DyrDKr0al0INzaGZoXuYlmHVGcAg0SS2bGyE+VQuscPff5GuYJRFM+7BxlSfPbpQLWz4gsiEhuiEx/4gI+lBKLD/wAJqSPw0LSERr3ZzyfmagGEcN+tzauUkibmX2tm/tTm+tNYuVU3LLOV3AQjIqLuXnAIkTB8mGDRjFXoflS2Wm14ouWuFhu7VI0YgeKG2BNPNQ0+W7cX9qQS4DMo68y9CPPbb4VS7S5IjYMvlse9WKw4njtLOOGeKR1jIVmXsPWrcuWpkJY0vaCMs+0y/urni65TmzHAsaRqV/CVUE4J3G5PpVavtSuLpFSZskd9snyz5/nX0XrnD2kcU6aBdQxuZEzFcx7MpPcGqXe/ZbZ3mhhbSQQ6vbjkkkQ/upmXzXJ5cjByPOtUajVmRtuzGu1HhiR0y0iqfIgmpC94dvLGRI7x4omkU+E0hISXfcB+gI6EHGO9MZhcWUrQT4hkXcozL5dfd61VTi/ovBoaY8+lT3CFsn3/AO9zrmKAc3L5kDP9KgRjO/SrBYaj9ysSAqtzZGw6jlIP1FGfVISHdlfuXWWeSVQcOxbf1OaFjeusMYxnGO9eFN8Ob2cxVq+zi38TWp7gjaGE49CxwPyzVVJq+/Z1DyWV1PjBklCg+ij/AJapZXUCmJXNGhaeOX3VKpg9Kh9PORUpBJ5V5T7PS+D9fwgHpXCPKuA5Ga9muJsSc4+PahTxRzDEqK/oy0ftt1oTk98UDiNn0i0wTHH4bEdVJ+lRUkJtlcOFA7nGxA71Y3BZTiq3xhI8HDmocjAPJH4Qyf8AVsfyJpo25JBcuKssOiT2umxN4OoCSF15xGdxH54P9Kz6b7SNZueJCNGiQxTToqQhQTIRkDJ9QfyqiR3F7bo0CzyxRPs6o5Ckd9hUxYXenaFbPPZzpc6lIhRXUHEYPXGQMfWtyxuPZklJS2S3G06DTNRtGkR+TV3eBlO2GGWA9xJ+de4U4wOn6OlpPbrOYmIVn3IXrjofM1TXee88KEkuxchR/Mx6/Opexvo9Mia1QwMVc87OjNluhwV2xtTPEnHizlN8rK3nBpwWVIHV8l+UBQD0GfrTc7VwOytkHfOa0szCc4GK8MV4iuKMmuOOle+a0rhKMw6DagDDOCxz/MSf+KzUrzHA91avYR/d7aCHoERV+QqGbqi+FbssFi4SIdz6VIQuB/C1QdpIU3AzUpDLkDJx2rz5x2a1Ilo5MgdqWTimaP7WAaMZNqQNhgfOhSyKgJNCabAGGppPMzAjIrqsAWS7SMdTg1R/tD1BjpsMKgHnmyR5gCrFM7MCCcgVn3H8zNe20AbZYyx9CTt9K04Ma5WRyy9SuySu4AYez5UNiO5oeW7muZ9qvQRlDwzeE3OuQwHsnyPnQ8eddU756euKktP0h7638f7zDECxAVgSdq5ugpNkOaTXq9REOGkg716vVzOHmloJdStUPQyr9d/pWm278wwe9er1Z8pow/SSgPs47Y3qRibA26dq9XqxyNCHcbZ2ovNhcV6vVEYE+CN+lAlVSu1er1FAY2aNTnNZXxo3icR3QP4Ywqj4DP8AWvV6tfjv2I5uiF5ds14jYV6vVuMwa2uJbfxDCQOdCrZUHYj1pu5MfLy9CMivV6jSYUf/2Q=="/>
          <p:cNvSpPr>
            <a:spLocks noChangeAspect="1" noChangeArrowheads="1"/>
          </p:cNvSpPr>
          <p:nvPr/>
        </p:nvSpPr>
        <p:spPr bwMode="auto">
          <a:xfrm>
            <a:off x="155575" y="-1096963"/>
            <a:ext cx="1609725" cy="22860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36" name="AutoShape 40" descr="data:image/jpg;base64,/9j/4AAQSkZJRgABAQAAAQABAAD/2wBDAAkGBwgHBgkIBwgKCgkLDRYPDQwMDRsUFRAWIB0iIiAdHx8kKDQsJCYxJx8fLT0tMTU3Ojo6Iys/RD84QzQ5Ojf/2wBDAQoKCg0MDRoPDxo3JR8lNzc3Nzc3Nzc3Nzc3Nzc3Nzc3Nzc3Nzc3Nzc3Nzc3Nzc3Nzc3Nzc3Nzc3Nzc3Nzc3Nzf/wAARCADHAIwDASIAAhEBAxEB/8QAHAAAAQUBAQEAAAAAAAAAAAAAAwIEBQYHAQAI/8QAQRAAAgEDAgQDBQUGBQEJAAAAAQIDAAQRBSEGEjFBE1FhInGBkbEHFDKh8BUjQmLB4RYzUqLRFyQ0U2Nyc4LC8f/EABkBAAMBAQEAAAAAAAAAAAAAAAECAwQABf/EACIRAAICAgIDAQEBAQAAAAAAAAABAhEDIRIxBCJBEzJCcf/aAAwDAQACEQMRAD8AzCXKtgjB8qQGpxPEznnxTcjBxTokdQ+2KMOtBT8Yo461zGR6lKK51pQFAY7jalynFvF8frSe1LkIEMPuJ/OuZxHE5JroNPMKesanPnXDFA3VCPcaNgoaDNKDYpx91hPSRl94zSDaE/hmQ79ziuCIZ1P4Rg1xSc704+43GBhFb/0sDQ2triM+1DIPhQOo4aIMFlB8xSOVv4gR76VH/mrnzFE4nIyvi3IG2IP/ALCl2bKIfaBJLE7U3iP724PnGB/uz/Si24xCnupWOmQ1u6vG0ZzknY+VNpV5ZGHlS4nCMGYZ9KTM/iSFsYFNRAQv480agr+KiZ3ojIKtKAzQ0J5sUUbGgE8RsaXIpaGLGenl60lyApJOKCbliqqDgLXUEMijdWcKexNKhsbmYN4A5yATgda7pVsLy6CuAVHtHm2GPU/Gpa/1iW3kubGIJzRuI1kQAEAHffv0pZOnoKoFDwnrkkUbx2ch8QZUY3+VMb/SdU0tC99YXESZxztGeX51ZdN1y9hKl7+VpH9pwFLnI6dsfWrvw/xBFrC/dLuHnZ1Kt45BV/eCNxWaeacO1oooKRjsMwPTY5pzDcOXChiB55qxfaDwY2hT/tHS4mOmuw50ySbdz2PcqT0Pwqo27/izsc+dWjKM4qSFacXTJYSljvhh/MAa4yQk8xhTmHcbU1gbESkdaKGcjcCmOuxUC8q3BBz+EY+dPLcBYUyd8Z6U2g/yrhv5lH5U7AIAGSNtq5s5IqrnekdKIelJ7VQgjq0rvSUFLA3rhhaDejL50NBSmJQZHSgEb3EvOcDYDtQhzE7UonJNP9NgRzzMM8vau6RyVs5Z+P4MiRjZ9iabTI6P7Slf61ZoIsAkYx60VLOC6LFwmAME5qX6FvybREaC7NOqRShWyMqJMfo1p+nQyBo3WOLxAF5nljBf3gjH0+NUiHh9XfxIgeVG/GFJUe+tM0VI7uA26F4gMPEwODGR1Uemdx6GsvkyTWikMcl2ONTtjrelyWrxtiRDGc7c2R+XnWDNbtb3EkMvMsiOVcHrkHBresyR+MsjBZxGxJX2Q4AyGAPQg4zjzrE+Irpp9fvriSPBklLeyNqHht218BmqrARjlIHbsKONhTdJ1HVwPhRlbmGzAj31uohY5td4ZR5yD6U8JUYDdQKZ2IJjP/un+lPmAJORSspF6Kia4a6aSaqZhcZ3peKElLzXMYNGB60qXeM4ocVG2NCxqGIyW291Smlg8jsdlG1Nri28OGOWN+YsMlcYxUjpEDypDGQMMxJpZPQ0FslEZECAAsTt1qY0qEM8mJhFyAk86gqds9zvUBfXFhEOV4Q4XK87kjceWKVa3lnHGAiMmdssxJrNKLaNUZJOmXPhe0Se4a3Zrd2OWAMQDbdMd/hmrxaWQtLlFVCECcuy4HpWTa/GukvZzskxuLmBZoirFeUe+rTwBxBPqfNa3GoclzDsYZjzFx23wMeVZMsH/RXn/kcceXDw6jYsjLGpEkUjHO/MP/yqhxTw0NNt5NSwrWk7Itu6yZPMRkt06bHFaZxZYfeLVQIUmaQjmjY8pwOuD8qpXEl3cWHDSaUiu8TsVzIvOYx0wCB0p8MmmoojOKeyhpDG49pFJPmN6V9yjxlQVPoaeRQDuCD5Eb0Ywcy4BxW+zNQ0tQY8LtgHNOGkHMd8V7wGHQjahvHJzbcvzrglaNJrprlVRA6tdpI60oHeuYwWMmijpQUoooUEcycjaeRyYZSVLA9u1SWjqRbqyk55diKiBL4cMyg7SDqamOHnzbpvnAqU9ItB3IdXFis8HI8PfmUk9/Ooe8s5LX/MbPf3VbuXxFG+cdqhdbELSIJX5UXGUXqSTioxlsvPGqNV1HQbLijgvThdYjmSBGhlX+FsAEe40P7PdNsbFbhRA6XmeSd2YNz47g9xQ9IvZbXhC0XEgVHwuFP+Xvg/lUnp1oHuRdxDlLrkkfxVjnkadFY4ri2yX4gkS3s2uSAVt1eQjHYKdq+fLnVrnUW/7TM/Lzc4QnZTWw/aLq0FlwzfwvOonmh8JFB3JYgfTJ+FYlaJ+8BGwrVgqTc6Ms20lEk4pC+A0uT2Jo3NKB0Rh8qHGBzY2xRSikdF+VXJnObI3XHxoR67fWl8uKQdjtRRxWGzSO9KJ3pJqxAWpGDXu9JFezRCgqmic2aCCKICv8TAUrChRHMuDUlw3PyvJGexzUYZIlGQ+TSLe58C6EsTYHehJWqGi6ZeXmZIz4aktjGAKh7izlmuFLlfPc4r1tr1tyqjFgx/j8qS8ekx3fjTzZEg5uQyMpPuIrNxcTXyU9G48J3kV7w7ZRTNDJIkKpMiMG5SNsGpaKFIhyRqABkDG1Z/w7HwtpUcNxFZzJqD4Kh3lLsT067EVZeI9fg0+xEbSH7xOh8Pl7nH96xt2xmmmZZ9peotc62yI4eMHIHYfrBqqwkKxHtY7VdeJHtrmxl1GWFTcQtmVo2KZOQrKGHqcgnyOQc5oOkaRpGvWvNBOPFHUFRDKh8iR7DfIZrVDKowVoSWFylplXWYg47jtTlLtiuOVfjUpf8AB1zFKwguFJXolwnIfgwyp/KoK+srvTZAt/bzW7H8JZfZb3HoatGcJdMlLHOPaHi3I7x49Qa794j7AioxJFJ2cnHnRjJ5Yp+IlkMwpJpTUk1QidU0ljg14Ulsk/reuYwtklVEZonVXGUZlIDe496R161qsGmtefYvd/tAb2jePaltyuGGw8s5I+NZja2c95L4VtE8rjb2APzPQVKM+Ssdwp0gFeAqU1vh7VNCW2bU7YRJcoWidXDhsdRkdx5VFiqRaa0K012LXtmntjc/drpJuQSFDnDjIpkNhXVbByDk0GkGLaNA17i4X5hmteUXMeFjflxjHYDpuMfGg/tUtGt1eSmXwwAqgZLNgYA9++D5ZHWqZbh5Gbk3I36/rFSdvB+9je4kGFOOVB+EZOQP11NQeKK6Lqcm7ZKxXl3cSRWbMrrzvcXhAyCzbcpPcDmGx/pRrCE6JM0SyQuHJILpggAv3ByPweXegW80VrCBGoQlcHvk7ZPzBqIv7ySafKsSB/c/UmlUeWh3Pjt9lyfXbpA4mBHL/pdX9/cH8u9PNF4hstQcaff7JL7Ph3ECtE3xB27b/nWdxySOcc7Yx7RPapXSGebIaRsAjC522PMPkRn+24WeFKI0czcqLJxHwNbFvE4fkCzMOcWEj/iH/lk43/lPzqjEvGzI0bKyMVZWGCpHUEdjWhQ3zu6Izsznpnr+v7+oV5f6Bo2szLeag063LIA7QyhOfHcgjr2z6Co4/Ilj1LY+TApbiZC3WkEb0ZqHglsAb16R5qRxEeSRY4xlm6VpGgfZfdNFDe6jcQCJwGwu+B267VUtLQ2Mgk8BJpjg8rg4X02qw6nrmta7FHbapdctqnS3gARc+uOvxqOVt6RfFFL4TfG+u2k2mpwvoJ8aIMouZkGVPKchFx19obn0xUN+y4tFtI7nV7tbWNhzRwKAXcj/AEqPqce+peeB+E+GYdTtNOF1e3Mohj5kJCbE5wNz06VTLnh/ivWJm1C50y/uJJd/EZBuPIAnYeW1Z4q1V0jRahurYLinie416K1teUx2dnzeErHLsWxlmPuA2H51XxU4eEOIuUt+xrsY7FQD8s5qJu7W5sLh7a9t5YJ0/FHKhVh8DWrG4JVFmWfJu5IQjcp2APvp5BcR8nKYYg5/jC79/wC1Mc+e1EjV+UyBTyJgs2Nh5ZNPICZJ2905BVyGU9MqPKnBf94QhHck/AVHQyry7jcD/j+9dacqxwfh8qm1Y6lSJCSRndVyD+jTK4QoxB2OaRHdFZQxp7cPFcQrKpGeYKRRqjrsZLJywMp6k7n0BqV0KQiYEZz06429P18+0TcIIpnj3HKf6VN8OkQ2d7csNoYicHpn3foUuT+Q4l7IscMkRfmV0DZGAOv62/WBmQN4sYAZpMkZ9iJmH+01RNFaS41B5uY+ZBPU/rb4ip4TSTDnghu3XoTDciMZ9Qevv8sVjnh2a4ZbRRgGdgsYJY9ABUvp+lOhV5RzSdh1Aoeiw5uWnwAF2Hvqe2yFj2GK2zlWjDjjewSxqhIQc8x6kUaOylc8x/d47k5oiK6rhGVfU0eGyeVgPvIyfIGpt6LxiekstTlsZb271K4aytgC8ssxKx5OBtnpkgU2XUtDhUF9UZj5QxOx+lT1mnEWmRyw2UaXNrJu8TwiRWHqp61y1v4b4BrrhjRrjfYpbKu3/wAahdltroFw3p0WrwtfWM0nhxylP3y8pYgbkAZ86tOuaHpWvvBLqlkHmihEXirIykge4+vemdvq0GmWyQWXDa28OSxWJiBk9dql9Hvl1RJi9mbbkTmUlup8qhJyv1KVa9isy/Zvw+4zEb+I+azhh/uWpHhzQoOFjcR2sz3dtckeLBcxqcgdsjY/KrGVOOlCkQHqtI8s+mzljjfRVuJ+COG9Vtlv9Kl/ZUzyiMokfPFzE9Cn8PvG3pVevvso1u2UuL60kQDJZRJj8htV+u7fbniXm7svZhnPSpmx1KWAxJBHLdQSjYLgtEfI+lXx+Q32TyYElaMW/wCnWtyY8C506YHpi4Iz8xTS44G4psAWbSLmVBvzQYlH+05rbtc0G4muFutMiCuRl0yBhh0Iomj6g4lCTKVcnHKdsMPxL/Ue+q/tki0pdEfzi1cT5/vbaZ1jmMbB+XllUqQyMu2CD0PTrTm1bw+HL/GxblQkb9WFaJ9pt7D/AIu021KKfEtOZ26NzFjy7+4EfGqTr8K22lvFCh5GcHfbv5fL9YqjlbUTox05ENp84iRmVsM1S1tGJoubkJIOCRAr/mWHyqtqdvKjpOAuHSNsdCw7VaUL2SjOtD7TmjW2UgEHfPvqcsLdriNXCnlPfNVOzufAcB8mMn2lH1FX3hy/0l/B8S9iigU5ZCDzfAY3NJlVKxcbEXa2mkwJJqMqxeIMoDuzDzC9cetM/wDFOiw7cs8pHTkTl+tQvHOrjV+IrmdRyxoqxIn+lVGw+H1zVczXQx2tlHlaejUdI42sBeRPb3BtnUY5ZwQD6ZGR9KmtT0bhjiuFmjVNNv3P/ebUgAt/Mo2YevWsVX1qc4Mkuf29ZwW0zxJJJ+8VTsVAycjpU5YeKuI8c3J1JG5abYS6dAlvJyvHEgCyocqwAx+gfzp2FAxkA9d6runtewOz2U/MrNl45N1OT5VY+dSfYPKN8DyrDKr0al0INzaGZoXuYlmHVGcAg0SS2bGyE+VQuscPff5GuYJRFM+7BxlSfPbpQLWz4gsiEhuiEx/4gI+lBKLD/wAJqSPw0LSERr3ZzyfmagGEcN+tzauUkibmX2tm/tTm+tNYuVU3LLOV3AQjIqLuXnAIkTB8mGDRjFXoflS2Wm14ouWuFhu7VI0YgeKG2BNPNQ0+W7cX9qQS4DMo68y9CPPbb4VS7S5IjYMvlse9WKw4njtLOOGeKR1jIVmXsPWrcuWpkJY0vaCMs+0y/urni65TmzHAsaRqV/CVUE4J3G5PpVavtSuLpFSZskd9snyz5/nX0XrnD2kcU6aBdQxuZEzFcx7MpPcGqXe/ZbZ3mhhbSQQ6vbjkkkQ/upmXzXJ5cjByPOtUajVmRtuzGu1HhiR0y0iqfIgmpC94dvLGRI7x4omkU+E0hISXfcB+gI6EHGO9MZhcWUrQT4hkXcozL5dfd61VTi/ovBoaY8+lT3CFsn3/AO9zrmKAc3L5kDP9KgRjO/SrBYaj9ysSAqtzZGw6jlIP1FGfVISHdlfuXWWeSVQcOxbf1OaFjeusMYxnGO9eFN8Ob2cxVq+zi38TWp7gjaGE49CxwPyzVVJq+/Z1DyWV1PjBklCg+ij/AJapZXUCmJXNGhaeOX3VKpg9Kh9PORUpBJ5V5T7PS+D9fwgHpXCPKuA5Ga9muJsSc4+PahTxRzDEqK/oy0ftt1oTk98UDiNn0i0wTHH4bEdVJ+lRUkJtlcOFA7nGxA71Y3BZTiq3xhI8HDmocjAPJH4Qyf8AVsfyJpo25JBcuKssOiT2umxN4OoCSF15xGdxH54P9Kz6b7SNZueJCNGiQxTToqQhQTIRkDJ9QfyqiR3F7bo0CzyxRPs6o5Ckd9hUxYXenaFbPPZzpc6lIhRXUHEYPXGQMfWtyxuPZklJS2S3G06DTNRtGkR+TV3eBlO2GGWA9xJ+de4U4wOn6OlpPbrOYmIVn3IXrjofM1TXee88KEkuxchR/Mx6/Opexvo9Mia1QwMVc87OjNluhwV2xtTPEnHizlN8rK3nBpwWVIHV8l+UBQD0GfrTc7VwOytkHfOa0szCc4GK8MV4iuKMmuOOle+a0rhKMw6DagDDOCxz/MSf+KzUrzHA91avYR/d7aCHoERV+QqGbqi+FbssFi4SIdz6VIQuB/C1QdpIU3AzUpDLkDJx2rz5x2a1Ilo5MgdqWTimaP7WAaMZNqQNhgfOhSyKgJNCabAGGppPMzAjIrqsAWS7SMdTg1R/tD1BjpsMKgHnmyR5gCrFM7MCCcgVn3H8zNe20AbZYyx9CTt9K04Ma5WRyy9SuySu4AYez5UNiO5oeW7muZ9qvQRlDwzeE3OuQwHsnyPnQ8eddU756euKktP0h7638f7zDECxAVgSdq5ugpNkOaTXq9REOGkg716vVzOHmloJdStUPQyr9d/pWm278wwe9er1Z8pow/SSgPs47Y3qRibA26dq9XqxyNCHcbZ2ovNhcV6vVEYE+CN+lAlVSu1er1FAY2aNTnNZXxo3icR3QP4Ywqj4DP8AWvV6tfjv2I5uiF5ds14jYV6vVuMwa2uJbfxDCQOdCrZUHYj1pu5MfLy9CMivV6jSYUf/2Q=="/>
          <p:cNvSpPr>
            <a:spLocks noChangeAspect="1" noChangeArrowheads="1"/>
          </p:cNvSpPr>
          <p:nvPr/>
        </p:nvSpPr>
        <p:spPr bwMode="auto">
          <a:xfrm>
            <a:off x="155575" y="-1096963"/>
            <a:ext cx="1609725" cy="22860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38" name="AutoShape 42" descr="data:image/jpg;base64,/9j/4AAQSkZJRgABAQAAAQABAAD/2wBDAAkGBwgHBgkIBwgKCgkLDRYPDQwMDRsUFRAWIB0iIiAdHx8kKDQsJCYxJx8fLT0tMTU3Ojo6Iys/RD84QzQ5Ojf/2wBDAQoKCg0MDRoPDxo3JR8lNzc3Nzc3Nzc3Nzc3Nzc3Nzc3Nzc3Nzc3Nzc3Nzc3Nzc3Nzc3Nzc3Nzc3Nzc3Nzc3Nzf/wAARCADHAIwDASIAAhEBAxEB/8QAHAAAAQUBAQEAAAAAAAAAAAAAAwIEBQYHAQAI/8QAQRAAAgEDAgQDBQUGBQEJAAAAAQIDAAQRBSEGEjFBE1FhInGBkbEHFDKh8BUjQmLB4RYzUqLRFyQ0U2Nyc4LC8f/EABkBAAMBAQEAAAAAAAAAAAAAAAECAwQABf/EACIRAAICAgIDAQEBAQAAAAAAAAABAhEDIRIxBCJBEzJCcf/aAAwDAQACEQMRAD8AzCXKtgjB8qQGpxPEznnxTcjBxTokdQ+2KMOtBT8Yo461zGR6lKK51pQFAY7jalynFvF8frSe1LkIEMPuJ/OuZxHE5JroNPMKesanPnXDFA3VCPcaNgoaDNKDYpx91hPSRl94zSDaE/hmQ79ziuCIZ1P4Rg1xSc704+43GBhFb/0sDQ2triM+1DIPhQOo4aIMFlB8xSOVv4gR76VH/mrnzFE4nIyvi3IG2IP/ALCl2bKIfaBJLE7U3iP724PnGB/uz/Si24xCnupWOmQ1u6vG0ZzknY+VNpV5ZGHlS4nCMGYZ9KTM/iSFsYFNRAQv480agr+KiZ3ojIKtKAzQ0J5sUUbGgE8RsaXIpaGLGenl60lyApJOKCbliqqDgLXUEMijdWcKexNKhsbmYN4A5yATgda7pVsLy6CuAVHtHm2GPU/Gpa/1iW3kubGIJzRuI1kQAEAHffv0pZOnoKoFDwnrkkUbx2ch8QZUY3+VMb/SdU0tC99YXESZxztGeX51ZdN1y9hKl7+VpH9pwFLnI6dsfWrvw/xBFrC/dLuHnZ1Kt45BV/eCNxWaeacO1oooKRjsMwPTY5pzDcOXChiB55qxfaDwY2hT/tHS4mOmuw50ySbdz2PcqT0Pwqo27/izsc+dWjKM4qSFacXTJYSljvhh/MAa4yQk8xhTmHcbU1gbESkdaKGcjcCmOuxUC8q3BBz+EY+dPLcBYUyd8Z6U2g/yrhv5lH5U7AIAGSNtq5s5IqrnekdKIelJ7VQgjq0rvSUFLA3rhhaDejL50NBSmJQZHSgEb3EvOcDYDtQhzE7UonJNP9NgRzzMM8vau6RyVs5Z+P4MiRjZ9iabTI6P7Slf61ZoIsAkYx60VLOC6LFwmAME5qX6FvybREaC7NOqRShWyMqJMfo1p+nQyBo3WOLxAF5nljBf3gjH0+NUiHh9XfxIgeVG/GFJUe+tM0VI7uA26F4gMPEwODGR1Uemdx6GsvkyTWikMcl2ONTtjrelyWrxtiRDGc7c2R+XnWDNbtb3EkMvMsiOVcHrkHBresyR+MsjBZxGxJX2Q4AyGAPQg4zjzrE+Irpp9fvriSPBklLeyNqHht218BmqrARjlIHbsKONhTdJ1HVwPhRlbmGzAj31uohY5td4ZR5yD6U8JUYDdQKZ2IJjP/un+lPmAJORSspF6Kia4a6aSaqZhcZ3peKElLzXMYNGB60qXeM4ocVG2NCxqGIyW291Smlg8jsdlG1Nri28OGOWN+YsMlcYxUjpEDypDGQMMxJpZPQ0FslEZECAAsTt1qY0qEM8mJhFyAk86gqds9zvUBfXFhEOV4Q4XK87kjceWKVa3lnHGAiMmdssxJrNKLaNUZJOmXPhe0Se4a3Zrd2OWAMQDbdMd/hmrxaWQtLlFVCECcuy4HpWTa/GukvZzskxuLmBZoirFeUe+rTwBxBPqfNa3GoclzDsYZjzFx23wMeVZMsH/RXn/kcceXDw6jYsjLGpEkUjHO/MP/yqhxTw0NNt5NSwrWk7Itu6yZPMRkt06bHFaZxZYfeLVQIUmaQjmjY8pwOuD8qpXEl3cWHDSaUiu8TsVzIvOYx0wCB0p8MmmoojOKeyhpDG49pFJPmN6V9yjxlQVPoaeRQDuCD5Eb0Ywcy4BxW+zNQ0tQY8LtgHNOGkHMd8V7wGHQjahvHJzbcvzrglaNJrprlVRA6tdpI60oHeuYwWMmijpQUoooUEcycjaeRyYZSVLA9u1SWjqRbqyk55diKiBL4cMyg7SDqamOHnzbpvnAqU9ItB3IdXFis8HI8PfmUk9/Ooe8s5LX/MbPf3VbuXxFG+cdqhdbELSIJX5UXGUXqSTioxlsvPGqNV1HQbLijgvThdYjmSBGhlX+FsAEe40P7PdNsbFbhRA6XmeSd2YNz47g9xQ9IvZbXhC0XEgVHwuFP+Xvg/lUnp1oHuRdxDlLrkkfxVjnkadFY4ri2yX4gkS3s2uSAVt1eQjHYKdq+fLnVrnUW/7TM/Lzc4QnZTWw/aLq0FlwzfwvOonmh8JFB3JYgfTJ+FYlaJ+8BGwrVgqTc6Ms20lEk4pC+A0uT2Jo3NKB0Rh8qHGBzY2xRSikdF+VXJnObI3XHxoR67fWl8uKQdjtRRxWGzSO9KJ3pJqxAWpGDXu9JFezRCgqmic2aCCKICv8TAUrChRHMuDUlw3PyvJGexzUYZIlGQ+TSLe58C6EsTYHehJWqGi6ZeXmZIz4aktjGAKh7izlmuFLlfPc4r1tr1tyqjFgx/j8qS8ekx3fjTzZEg5uQyMpPuIrNxcTXyU9G48J3kV7w7ZRTNDJIkKpMiMG5SNsGpaKFIhyRqABkDG1Z/w7HwtpUcNxFZzJqD4Kh3lLsT067EVZeI9fg0+xEbSH7xOh8Pl7nH96xt2xmmmZZ9peotc62yI4eMHIHYfrBqqwkKxHtY7VdeJHtrmxl1GWFTcQtmVo2KZOQrKGHqcgnyOQc5oOkaRpGvWvNBOPFHUFRDKh8iR7DfIZrVDKowVoSWFylplXWYg47jtTlLtiuOVfjUpf8AB1zFKwguFJXolwnIfgwyp/KoK+srvTZAt/bzW7H8JZfZb3HoatGcJdMlLHOPaHi3I7x49Qa794j7AioxJFJ2cnHnRjJ5Yp+IlkMwpJpTUk1QidU0ljg14Ulsk/reuYwtklVEZonVXGUZlIDe496R161qsGmtefYvd/tAb2jePaltyuGGw8s5I+NZja2c95L4VtE8rjb2APzPQVKM+Ssdwp0gFeAqU1vh7VNCW2bU7YRJcoWidXDhsdRkdx5VFiqRaa0K012LXtmntjc/drpJuQSFDnDjIpkNhXVbByDk0GkGLaNA17i4X5hmteUXMeFjflxjHYDpuMfGg/tUtGt1eSmXwwAqgZLNgYA9++D5ZHWqZbh5Gbk3I36/rFSdvB+9je4kGFOOVB+EZOQP11NQeKK6Lqcm7ZKxXl3cSRWbMrrzvcXhAyCzbcpPcDmGx/pRrCE6JM0SyQuHJILpggAv3ByPweXegW80VrCBGoQlcHvk7ZPzBqIv7ySafKsSB/c/UmlUeWh3Pjt9lyfXbpA4mBHL/pdX9/cH8u9PNF4hstQcaff7JL7Ph3ECtE3xB27b/nWdxySOcc7Yx7RPapXSGebIaRsAjC522PMPkRn+24WeFKI0czcqLJxHwNbFvE4fkCzMOcWEj/iH/lk43/lPzqjEvGzI0bKyMVZWGCpHUEdjWhQ3zu6Izsznpnr+v7+oV5f6Bo2szLeag063LIA7QyhOfHcgjr2z6Co4/Ilj1LY+TApbiZC3WkEb0ZqHglsAb16R5qRxEeSRY4xlm6VpGgfZfdNFDe6jcQCJwGwu+B267VUtLQ2Mgk8BJpjg8rg4X02qw6nrmta7FHbapdctqnS3gARc+uOvxqOVt6RfFFL4TfG+u2k2mpwvoJ8aIMouZkGVPKchFx19obn0xUN+y4tFtI7nV7tbWNhzRwKAXcj/AEqPqce+peeB+E+GYdTtNOF1e3Mohj5kJCbE5wNz06VTLnh/ivWJm1C50y/uJJd/EZBuPIAnYeW1Z4q1V0jRahurYLinie416K1teUx2dnzeErHLsWxlmPuA2H51XxU4eEOIuUt+xrsY7FQD8s5qJu7W5sLh7a9t5YJ0/FHKhVh8DWrG4JVFmWfJu5IQjcp2APvp5BcR8nKYYg5/jC79/wC1Mc+e1EjV+UyBTyJgs2Nh5ZNPICZJ2905BVyGU9MqPKnBf94QhHck/AVHQyry7jcD/j+9dacqxwfh8qm1Y6lSJCSRndVyD+jTK4QoxB2OaRHdFZQxp7cPFcQrKpGeYKRRqjrsZLJywMp6k7n0BqV0KQiYEZz06429P18+0TcIIpnj3HKf6VN8OkQ2d7csNoYicHpn3foUuT+Q4l7IscMkRfmV0DZGAOv62/WBmQN4sYAZpMkZ9iJmH+01RNFaS41B5uY+ZBPU/rb4ip4TSTDnghu3XoTDciMZ9Qevv8sVjnh2a4ZbRRgGdgsYJY9ABUvp+lOhV5RzSdh1Aoeiw5uWnwAF2Hvqe2yFj2GK2zlWjDjjewSxqhIQc8x6kUaOylc8x/d47k5oiK6rhGVfU0eGyeVgPvIyfIGpt6LxiekstTlsZb271K4aytgC8ssxKx5OBtnpkgU2XUtDhUF9UZj5QxOx+lT1mnEWmRyw2UaXNrJu8TwiRWHqp61y1v4b4BrrhjRrjfYpbKu3/wAahdltroFw3p0WrwtfWM0nhxylP3y8pYgbkAZ86tOuaHpWvvBLqlkHmihEXirIykge4+vemdvq0GmWyQWXDa28OSxWJiBk9dql9Hvl1RJi9mbbkTmUlup8qhJyv1KVa9isy/Zvw+4zEb+I+azhh/uWpHhzQoOFjcR2sz3dtckeLBcxqcgdsjY/KrGVOOlCkQHqtI8s+mzljjfRVuJ+COG9Vtlv9Kl/ZUzyiMokfPFzE9Cn8PvG3pVevvso1u2UuL60kQDJZRJj8htV+u7fbniXm7svZhnPSpmx1KWAxJBHLdQSjYLgtEfI+lXx+Q32TyYElaMW/wCnWtyY8C506YHpi4Iz8xTS44G4psAWbSLmVBvzQYlH+05rbtc0G4muFutMiCuRl0yBhh0Iomj6g4lCTKVcnHKdsMPxL/Ue+q/tki0pdEfzi1cT5/vbaZ1jmMbB+XllUqQyMu2CD0PTrTm1bw+HL/GxblQkb9WFaJ9pt7D/AIu021KKfEtOZ26NzFjy7+4EfGqTr8K22lvFCh5GcHfbv5fL9YqjlbUTox05ENp84iRmVsM1S1tGJoubkJIOCRAr/mWHyqtqdvKjpOAuHSNsdCw7VaUL2SjOtD7TmjW2UgEHfPvqcsLdriNXCnlPfNVOzufAcB8mMn2lH1FX3hy/0l/B8S9iigU5ZCDzfAY3NJlVKxcbEXa2mkwJJqMqxeIMoDuzDzC9cetM/wDFOiw7cs8pHTkTl+tQvHOrjV+IrmdRyxoqxIn+lVGw+H1zVczXQx2tlHlaejUdI42sBeRPb3BtnUY5ZwQD6ZGR9KmtT0bhjiuFmjVNNv3P/ebUgAt/Mo2YevWsVX1qc4Mkuf29ZwW0zxJJJ+8VTsVAycjpU5YeKuI8c3J1JG5abYS6dAlvJyvHEgCyocqwAx+gfzp2FAxkA9d6runtewOz2U/MrNl45N1OT5VY+dSfYPKN8DyrDKr0al0INzaGZoXuYlmHVGcAg0SS2bGyE+VQuscPff5GuYJRFM+7BxlSfPbpQLWz4gsiEhuiEx/4gI+lBKLD/wAJqSPw0LSERr3ZzyfmagGEcN+tzauUkibmX2tm/tTm+tNYuVU3LLOV3AQjIqLuXnAIkTB8mGDRjFXoflS2Wm14ouWuFhu7VI0YgeKG2BNPNQ0+W7cX9qQS4DMo68y9CPPbb4VS7S5IjYMvlse9WKw4njtLOOGeKR1jIVmXsPWrcuWpkJY0vaCMs+0y/urni65TmzHAsaRqV/CVUE4J3G5PpVavtSuLpFSZskd9snyz5/nX0XrnD2kcU6aBdQxuZEzFcx7MpPcGqXe/ZbZ3mhhbSQQ6vbjkkkQ/upmXzXJ5cjByPOtUajVmRtuzGu1HhiR0y0iqfIgmpC94dvLGRI7x4omkU+E0hISXfcB+gI6EHGO9MZhcWUrQT4hkXcozL5dfd61VTi/ovBoaY8+lT3CFsn3/AO9zrmKAc3L5kDP9KgRjO/SrBYaj9ysSAqtzZGw6jlIP1FGfVISHdlfuXWWeSVQcOxbf1OaFjeusMYxnGO9eFN8Ob2cxVq+zi38TWp7gjaGE49CxwPyzVVJq+/Z1DyWV1PjBklCg+ij/AJapZXUCmJXNGhaeOX3VKpg9Kh9PORUpBJ5V5T7PS+D9fwgHpXCPKuA5Ga9muJsSc4+PahTxRzDEqK/oy0ftt1oTk98UDiNn0i0wTHH4bEdVJ+lRUkJtlcOFA7nGxA71Y3BZTiq3xhI8HDmocjAPJH4Qyf8AVsfyJpo25JBcuKssOiT2umxN4OoCSF15xGdxH54P9Kz6b7SNZueJCNGiQxTToqQhQTIRkDJ9QfyqiR3F7bo0CzyxRPs6o5Ckd9hUxYXenaFbPPZzpc6lIhRXUHEYPXGQMfWtyxuPZklJS2S3G06DTNRtGkR+TV3eBlO2GGWA9xJ+de4U4wOn6OlpPbrOYmIVn3IXrjofM1TXee88KEkuxchR/Mx6/Opexvo9Mia1QwMVc87OjNluhwV2xtTPEnHizlN8rK3nBpwWVIHV8l+UBQD0GfrTc7VwOytkHfOa0szCc4GK8MV4iuKMmuOOle+a0rhKMw6DagDDOCxz/MSf+KzUrzHA91avYR/d7aCHoERV+QqGbqi+FbssFi4SIdz6VIQuB/C1QdpIU3AzUpDLkDJx2rz5x2a1Ilo5MgdqWTimaP7WAaMZNqQNhgfOhSyKgJNCabAGGppPMzAjIrqsAWS7SMdTg1R/tD1BjpsMKgHnmyR5gCrFM7MCCcgVn3H8zNe20AbZYyx9CTt9K04Ma5WRyy9SuySu4AYez5UNiO5oeW7muZ9qvQRlDwzeE3OuQwHsnyPnQ8eddU756euKktP0h7638f7zDECxAVgSdq5ugpNkOaTXq9REOGkg716vVzOHmloJdStUPQyr9d/pWm278wwe9er1Z8pow/SSgPs47Y3qRibA26dq9XqxyNCHcbZ2ovNhcV6vVEYE+CN+lAlVSu1er1FAY2aNTnNZXxo3icR3QP4Ywqj4DP8AWvV6tfjv2I5uiF5ds14jYV6vVuMwa2uJbfxDCQOdCrZUHYj1pu5MfLy9CMivV6jSYUf/2Q=="/>
          <p:cNvSpPr>
            <a:spLocks noChangeAspect="1" noChangeArrowheads="1"/>
          </p:cNvSpPr>
          <p:nvPr/>
        </p:nvSpPr>
        <p:spPr bwMode="auto">
          <a:xfrm>
            <a:off x="155575" y="-1096963"/>
            <a:ext cx="1609725" cy="22860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40" name="AutoShape 44" descr="data:image/jpg;base64,/9j/4AAQSkZJRgABAQAAAQABAAD/2wBDAAkGBwgHBgkIBwgKCgkLDRYPDQwMDRsUFRAWIB0iIiAdHx8kKDQsJCYxJx8fLT0tMTU3Ojo6Iys/RD84QzQ5Ojf/2wBDAQoKCg0MDRoPDxo3JR8lNzc3Nzc3Nzc3Nzc3Nzc3Nzc3Nzc3Nzc3Nzc3Nzc3Nzc3Nzc3Nzc3Nzc3Nzc3Nzc3Nzf/wAARCADHAIwDASIAAhEBAxEB/8QAHAAAAQUBAQEAAAAAAAAAAAAAAwIEBQYHAQAI/8QAQRAAAgEDAgQDBQUGBQEJAAAAAQIDAAQRBSEGEjFBE1FhInGBkbEHFDKh8BUjQmLB4RYzUqLRFyQ0U2Nyc4LC8f/EABkBAAMBAQEAAAAAAAAAAAAAAAECAwQABf/EACIRAAICAgIDAQEBAQAAAAAAAAABAhEDIRIxBCJBEzJCcf/aAAwDAQACEQMRAD8AzCXKtgjB8qQGpxPEznnxTcjBxTokdQ+2KMOtBT8Yo461zGR6lKK51pQFAY7jalynFvF8frSe1LkIEMPuJ/OuZxHE5JroNPMKesanPnXDFA3VCPcaNgoaDNKDYpx91hPSRl94zSDaE/hmQ79ziuCIZ1P4Rg1xSc704+43GBhFb/0sDQ2triM+1DIPhQOo4aIMFlB8xSOVv4gR76VH/mrnzFE4nIyvi3IG2IP/ALCl2bKIfaBJLE7U3iP724PnGB/uz/Si24xCnupWOmQ1u6vG0ZzknY+VNpV5ZGHlS4nCMGYZ9KTM/iSFsYFNRAQv480agr+KiZ3ojIKtKAzQ0J5sUUbGgE8RsaXIpaGLGenl60lyApJOKCbliqqDgLXUEMijdWcKexNKhsbmYN4A5yATgda7pVsLy6CuAVHtHm2GPU/Gpa/1iW3kubGIJzRuI1kQAEAHffv0pZOnoKoFDwnrkkUbx2ch8QZUY3+VMb/SdU0tC99YXESZxztGeX51ZdN1y9hKl7+VpH9pwFLnI6dsfWrvw/xBFrC/dLuHnZ1Kt45BV/eCNxWaeacO1oooKRjsMwPTY5pzDcOXChiB55qxfaDwY2hT/tHS4mOmuw50ySbdz2PcqT0Pwqo27/izsc+dWjKM4qSFacXTJYSljvhh/MAa4yQk8xhTmHcbU1gbESkdaKGcjcCmOuxUC8q3BBz+EY+dPLcBYUyd8Z6U2g/yrhv5lH5U7AIAGSNtq5s5IqrnekdKIelJ7VQgjq0rvSUFLA3rhhaDejL50NBSmJQZHSgEb3EvOcDYDtQhzE7UonJNP9NgRzzMM8vau6RyVs5Z+P4MiRjZ9iabTI6P7Slf61ZoIsAkYx60VLOC6LFwmAME5qX6FvybREaC7NOqRShWyMqJMfo1p+nQyBo3WOLxAF5nljBf3gjH0+NUiHh9XfxIgeVG/GFJUe+tM0VI7uA26F4gMPEwODGR1Uemdx6GsvkyTWikMcl2ONTtjrelyWrxtiRDGc7c2R+XnWDNbtb3EkMvMsiOVcHrkHBresyR+MsjBZxGxJX2Q4AyGAPQg4zjzrE+Irpp9fvriSPBklLeyNqHht218BmqrARjlIHbsKONhTdJ1HVwPhRlbmGzAj31uohY5td4ZR5yD6U8JUYDdQKZ2IJjP/un+lPmAJORSspF6Kia4a6aSaqZhcZ3peKElLzXMYNGB60qXeM4ocVG2NCxqGIyW291Smlg8jsdlG1Nri28OGOWN+YsMlcYxUjpEDypDGQMMxJpZPQ0FslEZECAAsTt1qY0qEM8mJhFyAk86gqds9zvUBfXFhEOV4Q4XK87kjceWKVa3lnHGAiMmdssxJrNKLaNUZJOmXPhe0Se4a3Zrd2OWAMQDbdMd/hmrxaWQtLlFVCECcuy4HpWTa/GukvZzskxuLmBZoirFeUe+rTwBxBPqfNa3GoclzDsYZjzFx23wMeVZMsH/RXn/kcceXDw6jYsjLGpEkUjHO/MP/yqhxTw0NNt5NSwrWk7Itu6yZPMRkt06bHFaZxZYfeLVQIUmaQjmjY8pwOuD8qpXEl3cWHDSaUiu8TsVzIvOYx0wCB0p8MmmoojOKeyhpDG49pFJPmN6V9yjxlQVPoaeRQDuCD5Eb0Ywcy4BxW+zNQ0tQY8LtgHNOGkHMd8V7wGHQjahvHJzbcvzrglaNJrprlVRA6tdpI60oHeuYwWMmijpQUoooUEcycjaeRyYZSVLA9u1SWjqRbqyk55diKiBL4cMyg7SDqamOHnzbpvnAqU9ItB3IdXFis8HI8PfmUk9/Ooe8s5LX/MbPf3VbuXxFG+cdqhdbELSIJX5UXGUXqSTioxlsvPGqNV1HQbLijgvThdYjmSBGhlX+FsAEe40P7PdNsbFbhRA6XmeSd2YNz47g9xQ9IvZbXhC0XEgVHwuFP+Xvg/lUnp1oHuRdxDlLrkkfxVjnkadFY4ri2yX4gkS3s2uSAVt1eQjHYKdq+fLnVrnUW/7TM/Lzc4QnZTWw/aLq0FlwzfwvOonmh8JFB3JYgfTJ+FYlaJ+8BGwrVgqTc6Ms20lEk4pC+A0uT2Jo3NKB0Rh8qHGBzY2xRSikdF+VXJnObI3XHxoR67fWl8uKQdjtRRxWGzSO9KJ3pJqxAWpGDXu9JFezRCgqmic2aCCKICv8TAUrChRHMuDUlw3PyvJGexzUYZIlGQ+TSLe58C6EsTYHehJWqGi6ZeXmZIz4aktjGAKh7izlmuFLlfPc4r1tr1tyqjFgx/j8qS8ekx3fjTzZEg5uQyMpPuIrNxcTXyU9G48J3kV7w7ZRTNDJIkKpMiMG5SNsGpaKFIhyRqABkDG1Z/w7HwtpUcNxFZzJqD4Kh3lLsT067EVZeI9fg0+xEbSH7xOh8Pl7nH96xt2xmmmZZ9peotc62yI4eMHIHYfrBqqwkKxHtY7VdeJHtrmxl1GWFTcQtmVo2KZOQrKGHqcgnyOQc5oOkaRpGvWvNBOPFHUFRDKh8iR7DfIZrVDKowVoSWFylplXWYg47jtTlLtiuOVfjUpf8AB1zFKwguFJXolwnIfgwyp/KoK+srvTZAt/bzW7H8JZfZb3HoatGcJdMlLHOPaHi3I7x49Qa794j7AioxJFJ2cnHnRjJ5Yp+IlkMwpJpTUk1QidU0ljg14Ulsk/reuYwtklVEZonVXGUZlIDe496R161qsGmtefYvd/tAb2jePaltyuGGw8s5I+NZja2c95L4VtE8rjb2APzPQVKM+Ssdwp0gFeAqU1vh7VNCW2bU7YRJcoWidXDhsdRkdx5VFiqRaa0K012LXtmntjc/drpJuQSFDnDjIpkNhXVbByDk0GkGLaNA17i4X5hmteUXMeFjflxjHYDpuMfGg/tUtGt1eSmXwwAqgZLNgYA9++D5ZHWqZbh5Gbk3I36/rFSdvB+9je4kGFOOVB+EZOQP11NQeKK6Lqcm7ZKxXl3cSRWbMrrzvcXhAyCzbcpPcDmGx/pRrCE6JM0SyQuHJILpggAv3ByPweXegW80VrCBGoQlcHvk7ZPzBqIv7ySafKsSB/c/UmlUeWh3Pjt9lyfXbpA4mBHL/pdX9/cH8u9PNF4hstQcaff7JL7Ph3ECtE3xB27b/nWdxySOcc7Yx7RPapXSGebIaRsAjC522PMPkRn+24WeFKI0czcqLJxHwNbFvE4fkCzMOcWEj/iH/lk43/lPzqjEvGzI0bKyMVZWGCpHUEdjWhQ3zu6Izsznpnr+v7+oV5f6Bo2szLeag063LIA7QyhOfHcgjr2z6Co4/Ilj1LY+TApbiZC3WkEb0ZqHglsAb16R5qRxEeSRY4xlm6VpGgfZfdNFDe6jcQCJwGwu+B267VUtLQ2Mgk8BJpjg8rg4X02qw6nrmta7FHbapdctqnS3gARc+uOvxqOVt6RfFFL4TfG+u2k2mpwvoJ8aIMouZkGVPKchFx19obn0xUN+y4tFtI7nV7tbWNhzRwKAXcj/AEqPqce+peeB+E+GYdTtNOF1e3Mohj5kJCbE5wNz06VTLnh/ivWJm1C50y/uJJd/EZBuPIAnYeW1Z4q1V0jRahurYLinie416K1teUx2dnzeErHLsWxlmPuA2H51XxU4eEOIuUt+xrsY7FQD8s5qJu7W5sLh7a9t5YJ0/FHKhVh8DWrG4JVFmWfJu5IQjcp2APvp5BcR8nKYYg5/jC79/wC1Mc+e1EjV+UyBTyJgs2Nh5ZNPICZJ2905BVyGU9MqPKnBf94QhHck/AVHQyry7jcD/j+9dacqxwfh8qm1Y6lSJCSRndVyD+jTK4QoxB2OaRHdFZQxp7cPFcQrKpGeYKRRqjrsZLJywMp6k7n0BqV0KQiYEZz06429P18+0TcIIpnj3HKf6VN8OkQ2d7csNoYicHpn3foUuT+Q4l7IscMkRfmV0DZGAOv62/WBmQN4sYAZpMkZ9iJmH+01RNFaS41B5uY+ZBPU/rb4ip4TSTDnghu3XoTDciMZ9Qevv8sVjnh2a4ZbRRgGdgsYJY9ABUvp+lOhV5RzSdh1Aoeiw5uWnwAF2Hvqe2yFj2GK2zlWjDjjewSxqhIQc8x6kUaOylc8x/d47k5oiK6rhGVfU0eGyeVgPvIyfIGpt6LxiekstTlsZb271K4aytgC8ssxKx5OBtnpkgU2XUtDhUF9UZj5QxOx+lT1mnEWmRyw2UaXNrJu8TwiRWHqp61y1v4b4BrrhjRrjfYpbKu3/wAahdltroFw3p0WrwtfWM0nhxylP3y8pYgbkAZ86tOuaHpWvvBLqlkHmihEXirIykge4+vemdvq0GmWyQWXDa28OSxWJiBk9dql9Hvl1RJi9mbbkTmUlup8qhJyv1KVa9isy/Zvw+4zEb+I+azhh/uWpHhzQoOFjcR2sz3dtckeLBcxqcgdsjY/KrGVOOlCkQHqtI8s+mzljjfRVuJ+COG9Vtlv9Kl/ZUzyiMokfPFzE9Cn8PvG3pVevvso1u2UuL60kQDJZRJj8htV+u7fbniXm7svZhnPSpmx1KWAxJBHLdQSjYLgtEfI+lXx+Q32TyYElaMW/wCnWtyY8C506YHpi4Iz8xTS44G4psAWbSLmVBvzQYlH+05rbtc0G4muFutMiCuRl0yBhh0Iomj6g4lCTKVcnHKdsMPxL/Ue+q/tki0pdEfzi1cT5/vbaZ1jmMbB+XllUqQyMu2CD0PTrTm1bw+HL/GxblQkb9WFaJ9pt7D/AIu021KKfEtOZ26NzFjy7+4EfGqTr8K22lvFCh5GcHfbv5fL9YqjlbUTox05ENp84iRmVsM1S1tGJoubkJIOCRAr/mWHyqtqdvKjpOAuHSNsdCw7VaUL2SjOtD7TmjW2UgEHfPvqcsLdriNXCnlPfNVOzufAcB8mMn2lH1FX3hy/0l/B8S9iigU5ZCDzfAY3NJlVKxcbEXa2mkwJJqMqxeIMoDuzDzC9cetM/wDFOiw7cs8pHTkTl+tQvHOrjV+IrmdRyxoqxIn+lVGw+H1zVczXQx2tlHlaejUdI42sBeRPb3BtnUY5ZwQD6ZGR9KmtT0bhjiuFmjVNNv3P/ebUgAt/Mo2YevWsVX1qc4Mkuf29ZwW0zxJJJ+8VTsVAycjpU5YeKuI8c3J1JG5abYS6dAlvJyvHEgCyocqwAx+gfzp2FAxkA9d6runtewOz2U/MrNl45N1OT5VY+dSfYPKN8DyrDKr0al0INzaGZoXuYlmHVGcAg0SS2bGyE+VQuscPff5GuYJRFM+7BxlSfPbpQLWz4gsiEhuiEx/4gI+lBKLD/wAJqSPw0LSERr3ZzyfmagGEcN+tzauUkibmX2tm/tTm+tNYuVU3LLOV3AQjIqLuXnAIkTB8mGDRjFXoflS2Wm14ouWuFhu7VI0YgeKG2BNPNQ0+W7cX9qQS4DMo68y9CPPbb4VS7S5IjYMvlse9WKw4njtLOOGeKR1jIVmXsPWrcuWpkJY0vaCMs+0y/urni65TmzHAsaRqV/CVUE4J3G5PpVavtSuLpFSZskd9snyz5/nX0XrnD2kcU6aBdQxuZEzFcx7MpPcGqXe/ZbZ3mhhbSQQ6vbjkkkQ/upmXzXJ5cjByPOtUajVmRtuzGu1HhiR0y0iqfIgmpC94dvLGRI7x4omkU+E0hISXfcB+gI6EHGO9MZhcWUrQT4hkXcozL5dfd61VTi/ovBoaY8+lT3CFsn3/AO9zrmKAc3L5kDP9KgRjO/SrBYaj9ysSAqtzZGw6jlIP1FGfVISHdlfuXWWeSVQcOxbf1OaFjeusMYxnGO9eFN8Ob2cxVq+zi38TWp7gjaGE49CxwPyzVVJq+/Z1DyWV1PjBklCg+ij/AJapZXUCmJXNGhaeOX3VKpg9Kh9PORUpBJ5V5T7PS+D9fwgHpXCPKuA5Ga9muJsSc4+PahTxRzDEqK/oy0ftt1oTk98UDiNn0i0wTHH4bEdVJ+lRUkJtlcOFA7nGxA71Y3BZTiq3xhI8HDmocjAPJH4Qyf8AVsfyJpo25JBcuKssOiT2umxN4OoCSF15xGdxH54P9Kz6b7SNZueJCNGiQxTToqQhQTIRkDJ9QfyqiR3F7bo0CzyxRPs6o5Ckd9hUxYXenaFbPPZzpc6lIhRXUHEYPXGQMfWtyxuPZklJS2S3G06DTNRtGkR+TV3eBlO2GGWA9xJ+de4U4wOn6OlpPbrOYmIVn3IXrjofM1TXee88KEkuxchR/Mx6/Opexvo9Mia1QwMVc87OjNluhwV2xtTPEnHizlN8rK3nBpwWVIHV8l+UBQD0GfrTc7VwOytkHfOa0szCc4GK8MV4iuKMmuOOle+a0rhKMw6DagDDOCxz/MSf+KzUrzHA91avYR/d7aCHoERV+QqGbqi+FbssFi4SIdz6VIQuB/C1QdpIU3AzUpDLkDJx2rz5x2a1Ilo5MgdqWTimaP7WAaMZNqQNhgfOhSyKgJNCabAGGppPMzAjIrqsAWS7SMdTg1R/tD1BjpsMKgHnmyR5gCrFM7MCCcgVn3H8zNe20AbZYyx9CTt9K04Ma5WRyy9SuySu4AYez5UNiO5oeW7muZ9qvQRlDwzeE3OuQwHsnyPnQ8eddU756euKktP0h7638f7zDECxAVgSdq5ugpNkOaTXq9REOGkg716vVzOHmloJdStUPQyr9d/pWm278wwe9er1Z8pow/SSgPs47Y3qRibA26dq9XqxyNCHcbZ2ovNhcV6vVEYE+CN+lAlVSu1er1FAY2aNTnNZXxo3icR3QP4Ywqj4DP8AWvV6tfjv2I5uiF5ds14jYV6vVuMwa2uJbfxDCQOdCrZUHYj1pu5MfLy9CMivV6jSYUf/2Q=="/>
          <p:cNvSpPr>
            <a:spLocks noChangeAspect="1" noChangeArrowheads="1"/>
          </p:cNvSpPr>
          <p:nvPr/>
        </p:nvSpPr>
        <p:spPr bwMode="auto">
          <a:xfrm>
            <a:off x="155575" y="-1096963"/>
            <a:ext cx="1609725" cy="22860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42" name="AutoShape 46" descr="data:image/jpg;base64,/9j/4AAQSkZJRgABAQAAAQABAAD/2wBDAAkGBwgHBgkIBwgKCgkLDRYPDQwMDRsUFRAWIB0iIiAdHx8kKDQsJCYxJx8fLT0tMTU3Ojo6Iys/RD84QzQ5Ojf/2wBDAQoKCg0MDRoPDxo3JR8lNzc3Nzc3Nzc3Nzc3Nzc3Nzc3Nzc3Nzc3Nzc3Nzc3Nzc3Nzc3Nzc3Nzc3Nzc3Nzc3Nzf/wAARCADHAIwDASIAAhEBAxEB/8QAHAAAAQUBAQEAAAAAAAAAAAAAAwIEBQYHAQAI/8QAQRAAAgEDAgQDBQUGBQEJAAAAAQIDAAQRBSEGEjFBE1FhInGBkbEHFDKh8BUjQmLB4RYzUqLRFyQ0U2Nyc4LC8f/EABkBAAMBAQEAAAAAAAAAAAAAAAECAwQABf/EACIRAAICAgIDAQEBAQAAAAAAAAABAhEDIRIxBCJBEzJCcf/aAAwDAQACEQMRAD8AzCXKtgjB8qQGpxPEznnxTcjBxTokdQ+2KMOtBT8Yo461zGR6lKK51pQFAY7jalynFvF8frSe1LkIEMPuJ/OuZxHE5JroNPMKesanPnXDFA3VCPcaNgoaDNKDYpx91hPSRl94zSDaE/hmQ79ziuCIZ1P4Rg1xSc704+43GBhFb/0sDQ2triM+1DIPhQOo4aIMFlB8xSOVv4gR76VH/mrnzFE4nIyvi3IG2IP/ALCl2bKIfaBJLE7U3iP724PnGB/uz/Si24xCnupWOmQ1u6vG0ZzknY+VNpV5ZGHlS4nCMGYZ9KTM/iSFsYFNRAQv480agr+KiZ3ojIKtKAzQ0J5sUUbGgE8RsaXIpaGLGenl60lyApJOKCbliqqDgLXUEMijdWcKexNKhsbmYN4A5yATgda7pVsLy6CuAVHtHm2GPU/Gpa/1iW3kubGIJzRuI1kQAEAHffv0pZOnoKoFDwnrkkUbx2ch8QZUY3+VMb/SdU0tC99YXESZxztGeX51ZdN1y9hKl7+VpH9pwFLnI6dsfWrvw/xBFrC/dLuHnZ1Kt45BV/eCNxWaeacO1oooKRjsMwPTY5pzDcOXChiB55qxfaDwY2hT/tHS4mOmuw50ySbdz2PcqT0Pwqo27/izsc+dWjKM4qSFacXTJYSljvhh/MAa4yQk8xhTmHcbU1gbESkdaKGcjcCmOuxUC8q3BBz+EY+dPLcBYUyd8Z6U2g/yrhv5lH5U7AIAGSNtq5s5IqrnekdKIelJ7VQgjq0rvSUFLA3rhhaDejL50NBSmJQZHSgEb3EvOcDYDtQhzE7UonJNP9NgRzzMM8vau6RyVs5Z+P4MiRjZ9iabTI6P7Slf61ZoIsAkYx60VLOC6LFwmAME5qX6FvybREaC7NOqRShWyMqJMfo1p+nQyBo3WOLxAF5nljBf3gjH0+NUiHh9XfxIgeVG/GFJUe+tM0VI7uA26F4gMPEwODGR1Uemdx6GsvkyTWikMcl2ONTtjrelyWrxtiRDGc7c2R+XnWDNbtb3EkMvMsiOVcHrkHBresyR+MsjBZxGxJX2Q4AyGAPQg4zjzrE+Irpp9fvriSPBklLeyNqHht218BmqrARjlIHbsKONhTdJ1HVwPhRlbmGzAj31uohY5td4ZR5yD6U8JUYDdQKZ2IJjP/un+lPmAJORSspF6Kia4a6aSaqZhcZ3peKElLzXMYNGB60qXeM4ocVG2NCxqGIyW291Smlg8jsdlG1Nri28OGOWN+YsMlcYxUjpEDypDGQMMxJpZPQ0FslEZECAAsTt1qY0qEM8mJhFyAk86gqds9zvUBfXFhEOV4Q4XK87kjceWKVa3lnHGAiMmdssxJrNKLaNUZJOmXPhe0Se4a3Zrd2OWAMQDbdMd/hmrxaWQtLlFVCECcuy4HpWTa/GukvZzskxuLmBZoirFeUe+rTwBxBPqfNa3GoclzDsYZjzFx23wMeVZMsH/RXn/kcceXDw6jYsjLGpEkUjHO/MP/yqhxTw0NNt5NSwrWk7Itu6yZPMRkt06bHFaZxZYfeLVQIUmaQjmjY8pwOuD8qpXEl3cWHDSaUiu8TsVzIvOYx0wCB0p8MmmoojOKeyhpDG49pFJPmN6V9yjxlQVPoaeRQDuCD5Eb0Ywcy4BxW+zNQ0tQY8LtgHNOGkHMd8V7wGHQjahvHJzbcvzrglaNJrprlVRA6tdpI60oHeuYwWMmijpQUoooUEcycjaeRyYZSVLA9u1SWjqRbqyk55diKiBL4cMyg7SDqamOHnzbpvnAqU9ItB3IdXFis8HI8PfmUk9/Ooe8s5LX/MbPf3VbuXxFG+cdqhdbELSIJX5UXGUXqSTioxlsvPGqNV1HQbLijgvThdYjmSBGhlX+FsAEe40P7PdNsbFbhRA6XmeSd2YNz47g9xQ9IvZbXhC0XEgVHwuFP+Xvg/lUnp1oHuRdxDlLrkkfxVjnkadFY4ri2yX4gkS3s2uSAVt1eQjHYKdq+fLnVrnUW/7TM/Lzc4QnZTWw/aLq0FlwzfwvOonmh8JFB3JYgfTJ+FYlaJ+8BGwrVgqTc6Ms20lEk4pC+A0uT2Jo3NKB0Rh8qHGBzY2xRSikdF+VXJnObI3XHxoR67fWl8uKQdjtRRxWGzSO9KJ3pJqxAWpGDXu9JFezRCgqmic2aCCKICv8TAUrChRHMuDUlw3PyvJGexzUYZIlGQ+TSLe58C6EsTYHehJWqGi6ZeXmZIz4aktjGAKh7izlmuFLlfPc4r1tr1tyqjFgx/j8qS8ekx3fjTzZEg5uQyMpPuIrNxcTXyU9G48J3kV7w7ZRTNDJIkKpMiMG5SNsGpaKFIhyRqABkDG1Z/w7HwtpUcNxFZzJqD4Kh3lLsT067EVZeI9fg0+xEbSH7xOh8Pl7nH96xt2xmmmZZ9peotc62yI4eMHIHYfrBqqwkKxHtY7VdeJHtrmxl1GWFTcQtmVo2KZOQrKGHqcgnyOQc5oOkaRpGvWvNBOPFHUFRDKh8iR7DfIZrVDKowVoSWFylplXWYg47jtTlLtiuOVfjUpf8AB1zFKwguFJXolwnIfgwyp/KoK+srvTZAt/bzW7H8JZfZb3HoatGcJdMlLHOPaHi3I7x49Qa794j7AioxJFJ2cnHnRjJ5Yp+IlkMwpJpTUk1QidU0ljg14Ulsk/reuYwtklVEZonVXGUZlIDe496R161qsGmtefYvd/tAb2jePaltyuGGw8s5I+NZja2c95L4VtE8rjb2APzPQVKM+Ssdwp0gFeAqU1vh7VNCW2bU7YRJcoWidXDhsdRkdx5VFiqRaa0K012LXtmntjc/drpJuQSFDnDjIpkNhXVbByDk0GkGLaNA17i4X5hmteUXMeFjflxjHYDpuMfGg/tUtGt1eSmXwwAqgZLNgYA9++D5ZHWqZbh5Gbk3I36/rFSdvB+9je4kGFOOVB+EZOQP11NQeKK6Lqcm7ZKxXl3cSRWbMrrzvcXhAyCzbcpPcDmGx/pRrCE6JM0SyQuHJILpggAv3ByPweXegW80VrCBGoQlcHvk7ZPzBqIv7ySafKsSB/c/UmlUeWh3Pjt9lyfXbpA4mBHL/pdX9/cH8u9PNF4hstQcaff7JL7Ph3ECtE3xB27b/nWdxySOcc7Yx7RPapXSGebIaRsAjC522PMPkRn+24WeFKI0czcqLJxHwNbFvE4fkCzMOcWEj/iH/lk43/lPzqjEvGzI0bKyMVZWGCpHUEdjWhQ3zu6Izsznpnr+v7+oV5f6Bo2szLeag063LIA7QyhOfHcgjr2z6Co4/Ilj1LY+TApbiZC3WkEb0ZqHglsAb16R5qRxEeSRY4xlm6VpGgfZfdNFDe6jcQCJwGwu+B267VUtLQ2Mgk8BJpjg8rg4X02qw6nrmta7FHbapdctqnS3gARc+uOvxqOVt6RfFFL4TfG+u2k2mpwvoJ8aIMouZkGVPKchFx19obn0xUN+y4tFtI7nV7tbWNhzRwKAXcj/AEqPqce+peeB+E+GYdTtNOF1e3Mohj5kJCbE5wNz06VTLnh/ivWJm1C50y/uJJd/EZBuPIAnYeW1Z4q1V0jRahurYLinie416K1teUx2dnzeErHLsWxlmPuA2H51XxU4eEOIuUt+xrsY7FQD8s5qJu7W5sLh7a9t5YJ0/FHKhVh8DWrG4JVFmWfJu5IQjcp2APvp5BcR8nKYYg5/jC79/wC1Mc+e1EjV+UyBTyJgs2Nh5ZNPICZJ2905BVyGU9MqPKnBf94QhHck/AVHQyry7jcD/j+9dacqxwfh8qm1Y6lSJCSRndVyD+jTK4QoxB2OaRHdFZQxp7cPFcQrKpGeYKRRqjrsZLJywMp6k7n0BqV0KQiYEZz06429P18+0TcIIpnj3HKf6VN8OkQ2d7csNoYicHpn3foUuT+Q4l7IscMkRfmV0DZGAOv62/WBmQN4sYAZpMkZ9iJmH+01RNFaS41B5uY+ZBPU/rb4ip4TSTDnghu3XoTDciMZ9Qevv8sVjnh2a4ZbRRgGdgsYJY9ABUvp+lOhV5RzSdh1Aoeiw5uWnwAF2Hvqe2yFj2GK2zlWjDjjewSxqhIQc8x6kUaOylc8x/d47k5oiK6rhGVfU0eGyeVgPvIyfIGpt6LxiekstTlsZb271K4aytgC8ssxKx5OBtnpkgU2XUtDhUF9UZj5QxOx+lT1mnEWmRyw2UaXNrJu8TwiRWHqp61y1v4b4BrrhjRrjfYpbKu3/wAahdltroFw3p0WrwtfWM0nhxylP3y8pYgbkAZ86tOuaHpWvvBLqlkHmihEXirIykge4+vemdvq0GmWyQWXDa28OSxWJiBk9dql9Hvl1RJi9mbbkTmUlup8qhJyv1KVa9isy/Zvw+4zEb+I+azhh/uWpHhzQoOFjcR2sz3dtckeLBcxqcgdsjY/KrGVOOlCkQHqtI8s+mzljjfRVuJ+COG9Vtlv9Kl/ZUzyiMokfPFzE9Cn8PvG3pVevvso1u2UuL60kQDJZRJj8htV+u7fbniXm7svZhnPSpmx1KWAxJBHLdQSjYLgtEfI+lXx+Q32TyYElaMW/wCnWtyY8C506YHpi4Iz8xTS44G4psAWbSLmVBvzQYlH+05rbtc0G4muFutMiCuRl0yBhh0Iomj6g4lCTKVcnHKdsMPxL/Ue+q/tki0pdEfzi1cT5/vbaZ1jmMbB+XllUqQyMu2CD0PTrTm1bw+HL/GxblQkb9WFaJ9pt7D/AIu021KKfEtOZ26NzFjy7+4EfGqTr8K22lvFCh5GcHfbv5fL9YqjlbUTox05ENp84iRmVsM1S1tGJoubkJIOCRAr/mWHyqtqdvKjpOAuHSNsdCw7VaUL2SjOtD7TmjW2UgEHfPvqcsLdriNXCnlPfNVOzufAcB8mMn2lH1FX3hy/0l/B8S9iigU5ZCDzfAY3NJlVKxcbEXa2mkwJJqMqxeIMoDuzDzC9cetM/wDFOiw7cs8pHTkTl+tQvHOrjV+IrmdRyxoqxIn+lVGw+H1zVczXQx2tlHlaejUdI42sBeRPb3BtnUY5ZwQD6ZGR9KmtT0bhjiuFmjVNNv3P/ebUgAt/Mo2YevWsVX1qc4Mkuf29ZwW0zxJJJ+8VTsVAycjpU5YeKuI8c3J1JG5abYS6dAlvJyvHEgCyocqwAx+gfzp2FAxkA9d6runtewOz2U/MrNl45N1OT5VY+dSfYPKN8DyrDKr0al0INzaGZoXuYlmHVGcAg0SS2bGyE+VQuscPff5GuYJRFM+7BxlSfPbpQLWz4gsiEhuiEx/4gI+lBKLD/wAJqSPw0LSERr3ZzyfmagGEcN+tzauUkibmX2tm/tTm+tNYuVU3LLOV3AQjIqLuXnAIkTB8mGDRjFXoflS2Wm14ouWuFhu7VI0YgeKG2BNPNQ0+W7cX9qQS4DMo68y9CPPbb4VS7S5IjYMvlse9WKw4njtLOOGeKR1jIVmXsPWrcuWpkJY0vaCMs+0y/urni65TmzHAsaRqV/CVUE4J3G5PpVavtSuLpFSZskd9snyz5/nX0XrnD2kcU6aBdQxuZEzFcx7MpPcGqXe/ZbZ3mhhbSQQ6vbjkkkQ/upmXzXJ5cjByPOtUajVmRtuzGu1HhiR0y0iqfIgmpC94dvLGRI7x4omkU+E0hISXfcB+gI6EHGO9MZhcWUrQT4hkXcozL5dfd61VTi/ovBoaY8+lT3CFsn3/AO9zrmKAc3L5kDP9KgRjO/SrBYaj9ysSAqtzZGw6jlIP1FGfVISHdlfuXWWeSVQcOxbf1OaFjeusMYxnGO9eFN8Ob2cxVq+zi38TWp7gjaGE49CxwPyzVVJq+/Z1DyWV1PjBklCg+ij/AJapZXUCmJXNGhaeOX3VKpg9Kh9PORUpBJ5V5T7PS+D9fwgHpXCPKuA5Ga9muJsSc4+PahTxRzDEqK/oy0ftt1oTk98UDiNn0i0wTHH4bEdVJ+lRUkJtlcOFA7nGxA71Y3BZTiq3xhI8HDmocjAPJH4Qyf8AVsfyJpo25JBcuKssOiT2umxN4OoCSF15xGdxH54P9Kz6b7SNZueJCNGiQxTToqQhQTIRkDJ9QfyqiR3F7bo0CzyxRPs6o5Ckd9hUxYXenaFbPPZzpc6lIhRXUHEYPXGQMfWtyxuPZklJS2S3G06DTNRtGkR+TV3eBlO2GGWA9xJ+de4U4wOn6OlpPbrOYmIVn3IXrjofM1TXee88KEkuxchR/Mx6/Opexvo9Mia1QwMVc87OjNluhwV2xtTPEnHizlN8rK3nBpwWVIHV8l+UBQD0GfrTc7VwOytkHfOa0szCc4GK8MV4iuKMmuOOle+a0rhKMw6DagDDOCxz/MSf+KzUrzHA91avYR/d7aCHoERV+QqGbqi+FbssFi4SIdz6VIQuB/C1QdpIU3AzUpDLkDJx2rz5x2a1Ilo5MgdqWTimaP7WAaMZNqQNhgfOhSyKgJNCabAGGppPMzAjIrqsAWS7SMdTg1R/tD1BjpsMKgHnmyR5gCrFM7MCCcgVn3H8zNe20AbZYyx9CTt9K04Ma5WRyy9SuySu4AYez5UNiO5oeW7muZ9qvQRlDwzeE3OuQwHsnyPnQ8eddU756euKktP0h7638f7zDECxAVgSdq5ugpNkOaTXq9REOGkg716vVzOHmloJdStUPQyr9d/pWm278wwe9er1Z8pow/SSgPs47Y3qRibA26dq9XqxyNCHcbZ2ovNhcV6vVEYE+CN+lAlVSu1er1FAY2aNTnNZXxo3icR3QP4Ywqj4DP8AWvV6tfjv2I5uiF5ds14jYV6vVuMwa2uJbfxDCQOdCrZUHYj1pu5MfLy9CMivV6jSYUf/2Q=="/>
          <p:cNvSpPr>
            <a:spLocks noChangeAspect="1" noChangeArrowheads="1"/>
          </p:cNvSpPr>
          <p:nvPr/>
        </p:nvSpPr>
        <p:spPr bwMode="auto">
          <a:xfrm>
            <a:off x="155575" y="-1096963"/>
            <a:ext cx="1609725" cy="22860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44" name="AutoShape 48" descr="data:image/jpg;base64,/9j/4AAQSkZJRgABAQAAAQABAAD/2wBDAAkGBwgHBgkIBwgKCgkLDRYPDQwMDRsUFRAWIB0iIiAdHx8kKDQsJCYxJx8fLT0tMTU3Ojo6Iys/RD84QzQ5Ojf/2wBDAQoKCg0MDRoPDxo3JR8lNzc3Nzc3Nzc3Nzc3Nzc3Nzc3Nzc3Nzc3Nzc3Nzc3Nzc3Nzc3Nzc3Nzc3Nzc3Nzc3Nzf/wAARCADHAIwDASIAAhEBAxEB/8QAHAAAAQUBAQEAAAAAAAAAAAAAAwIEBQYHAQAI/8QAQRAAAgEDAgQDBQUGBQEJAAAAAQIDAAQRBSEGEjFBE1FhInGBkbEHFDKh8BUjQmLB4RYzUqLRFyQ0U2Nyc4LC8f/EABkBAAMBAQEAAAAAAAAAAAAAAAECAwQABf/EACIRAAICAgIDAQEBAQAAAAAAAAABAhEDIRIxBCJBEzJCcf/aAAwDAQACEQMRAD8AzCXKtgjB8qQGpxPEznnxTcjBxTokdQ+2KMOtBT8Yo461zGR6lKK51pQFAY7jalynFvF8frSe1LkIEMPuJ/OuZxHE5JroNPMKesanPnXDFA3VCPcaNgoaDNKDYpx91hPSRl94zSDaE/hmQ79ziuCIZ1P4Rg1xSc704+43GBhFb/0sDQ2triM+1DIPhQOo4aIMFlB8xSOVv4gR76VH/mrnzFE4nIyvi3IG2IP/ALCl2bKIfaBJLE7U3iP724PnGB/uz/Si24xCnupWOmQ1u6vG0ZzknY+VNpV5ZGHlS4nCMGYZ9KTM/iSFsYFNRAQv480agr+KiZ3ojIKtKAzQ0J5sUUbGgE8RsaXIpaGLGenl60lyApJOKCbliqqDgLXUEMijdWcKexNKhsbmYN4A5yATgda7pVsLy6CuAVHtHm2GPU/Gpa/1iW3kubGIJzRuI1kQAEAHffv0pZOnoKoFDwnrkkUbx2ch8QZUY3+VMb/SdU0tC99YXESZxztGeX51ZdN1y9hKl7+VpH9pwFLnI6dsfWrvw/xBFrC/dLuHnZ1Kt45BV/eCNxWaeacO1oooKRjsMwPTY5pzDcOXChiB55qxfaDwY2hT/tHS4mOmuw50ySbdz2PcqT0Pwqo27/izsc+dWjKM4qSFacXTJYSljvhh/MAa4yQk8xhTmHcbU1gbESkdaKGcjcCmOuxUC8q3BBz+EY+dPLcBYUyd8Z6U2g/yrhv5lH5U7AIAGSNtq5s5IqrnekdKIelJ7VQgjq0rvSUFLA3rhhaDejL50NBSmJQZHSgEb3EvOcDYDtQhzE7UonJNP9NgRzzMM8vau6RyVs5Z+P4MiRjZ9iabTI6P7Slf61ZoIsAkYx60VLOC6LFwmAME5qX6FvybREaC7NOqRShWyMqJMfo1p+nQyBo3WOLxAF5nljBf3gjH0+NUiHh9XfxIgeVG/GFJUe+tM0VI7uA26F4gMPEwODGR1Uemdx6GsvkyTWikMcl2ONTtjrelyWrxtiRDGc7c2R+XnWDNbtb3EkMvMsiOVcHrkHBresyR+MsjBZxGxJX2Q4AyGAPQg4zjzrE+Irpp9fvriSPBklLeyNqHht218BmqrARjlIHbsKONhTdJ1HVwPhRlbmGzAj31uohY5td4ZR5yD6U8JUYDdQKZ2IJjP/un+lPmAJORSspF6Kia4a6aSaqZhcZ3peKElLzXMYNGB60qXeM4ocVG2NCxqGIyW291Smlg8jsdlG1Nri28OGOWN+YsMlcYxUjpEDypDGQMMxJpZPQ0FslEZECAAsTt1qY0qEM8mJhFyAk86gqds9zvUBfXFhEOV4Q4XK87kjceWKVa3lnHGAiMmdssxJrNKLaNUZJOmXPhe0Se4a3Zrd2OWAMQDbdMd/hmrxaWQtLlFVCECcuy4HpWTa/GukvZzskxuLmBZoirFeUe+rTwBxBPqfNa3GoclzDsYZjzFx23wMeVZMsH/RXn/kcceXDw6jYsjLGpEkUjHO/MP/yqhxTw0NNt5NSwrWk7Itu6yZPMRkt06bHFaZxZYfeLVQIUmaQjmjY8pwOuD8qpXEl3cWHDSaUiu8TsVzIvOYx0wCB0p8MmmoojOKeyhpDG49pFJPmN6V9yjxlQVPoaeRQDuCD5Eb0Ywcy4BxW+zNQ0tQY8LtgHNOGkHMd8V7wGHQjahvHJzbcvzrglaNJrprlVRA6tdpI60oHeuYwWMmijpQUoooUEcycjaeRyYZSVLA9u1SWjqRbqyk55diKiBL4cMyg7SDqamOHnzbpvnAqU9ItB3IdXFis8HI8PfmUk9/Ooe8s5LX/MbPf3VbuXxFG+cdqhdbELSIJX5UXGUXqSTioxlsvPGqNV1HQbLijgvThdYjmSBGhlX+FsAEe40P7PdNsbFbhRA6XmeSd2YNz47g9xQ9IvZbXhC0XEgVHwuFP+Xvg/lUnp1oHuRdxDlLrkkfxVjnkadFY4ri2yX4gkS3s2uSAVt1eQjHYKdq+fLnVrnUW/7TM/Lzc4QnZTWw/aLq0FlwzfwvOonmh8JFB3JYgfTJ+FYlaJ+8BGwrVgqTc6Ms20lEk4pC+A0uT2Jo3NKB0Rh8qHGBzY2xRSikdF+VXJnObI3XHxoR67fWl8uKQdjtRRxWGzSO9KJ3pJqxAWpGDXu9JFezRCgqmic2aCCKICv8TAUrChRHMuDUlw3PyvJGexzUYZIlGQ+TSLe58C6EsTYHehJWqGi6ZeXmZIz4aktjGAKh7izlmuFLlfPc4r1tr1tyqjFgx/j8qS8ekx3fjTzZEg5uQyMpPuIrNxcTXyU9G48J3kV7w7ZRTNDJIkKpMiMG5SNsGpaKFIhyRqABkDG1Z/w7HwtpUcNxFZzJqD4Kh3lLsT067EVZeI9fg0+xEbSH7xOh8Pl7nH96xt2xmmmZZ9peotc62yI4eMHIHYfrBqqwkKxHtY7VdeJHtrmxl1GWFTcQtmVo2KZOQrKGHqcgnyOQc5oOkaRpGvWvNBOPFHUFRDKh8iR7DfIZrVDKowVoSWFylplXWYg47jtTlLtiuOVfjUpf8AB1zFKwguFJXolwnIfgwyp/KoK+srvTZAt/bzW7H8JZfZb3HoatGcJdMlLHOPaHi3I7x49Qa794j7AioxJFJ2cnHnRjJ5Yp+IlkMwpJpTUk1QidU0ljg14Ulsk/reuYwtklVEZonVXGUZlIDe496R161qsGmtefYvd/tAb2jePaltyuGGw8s5I+NZja2c95L4VtE8rjb2APzPQVKM+Ssdwp0gFeAqU1vh7VNCW2bU7YRJcoWidXDhsdRkdx5VFiqRaa0K012LXtmntjc/drpJuQSFDnDjIpkNhXVbByDk0GkGLaNA17i4X5hmteUXMeFjflxjHYDpuMfGg/tUtGt1eSmXwwAqgZLNgYA9++D5ZHWqZbh5Gbk3I36/rFSdvB+9je4kGFOOVB+EZOQP11NQeKK6Lqcm7ZKxXl3cSRWbMrrzvcXhAyCzbcpPcDmGx/pRrCE6JM0SyQuHJILpggAv3ByPweXegW80VrCBGoQlcHvk7ZPzBqIv7ySafKsSB/c/UmlUeWh3Pjt9lyfXbpA4mBHL/pdX9/cH8u9PNF4hstQcaff7JL7Ph3ECtE3xB27b/nWdxySOcc7Yx7RPapXSGebIaRsAjC522PMPkRn+24WeFKI0czcqLJxHwNbFvE4fkCzMOcWEj/iH/lk43/lPzqjEvGzI0bKyMVZWGCpHUEdjWhQ3zu6Izsznpnr+v7+oV5f6Bo2szLeag063LIA7QyhOfHcgjr2z6Co4/Ilj1LY+TApbiZC3WkEb0ZqHglsAb16R5qRxEeSRY4xlm6VpGgfZfdNFDe6jcQCJwGwu+B267VUtLQ2Mgk8BJpjg8rg4X02qw6nrmta7FHbapdctqnS3gARc+uOvxqOVt6RfFFL4TfG+u2k2mpwvoJ8aIMouZkGVPKchFx19obn0xUN+y4tFtI7nV7tbWNhzRwKAXcj/AEqPqce+peeB+E+GYdTtNOF1e3Mohj5kJCbE5wNz06VTLnh/ivWJm1C50y/uJJd/EZBuPIAnYeW1Z4q1V0jRahurYLinie416K1teUx2dnzeErHLsWxlmPuA2H51XxU4eEOIuUt+xrsY7FQD8s5qJu7W5sLh7a9t5YJ0/FHKhVh8DWrG4JVFmWfJu5IQjcp2APvp5BcR8nKYYg5/jC79/wC1Mc+e1EjV+UyBTyJgs2Nh5ZNPICZJ2905BVyGU9MqPKnBf94QhHck/AVHQyry7jcD/j+9dacqxwfh8qm1Y6lSJCSRndVyD+jTK4QoxB2OaRHdFZQxp7cPFcQrKpGeYKRRqjrsZLJywMp6k7n0BqV0KQiYEZz06429P18+0TcIIpnj3HKf6VN8OkQ2d7csNoYicHpn3foUuT+Q4l7IscMkRfmV0DZGAOv62/WBmQN4sYAZpMkZ9iJmH+01RNFaS41B5uY+ZBPU/rb4ip4TSTDnghu3XoTDciMZ9Qevv8sVjnh2a4ZbRRgGdgsYJY9ABUvp+lOhV5RzSdh1Aoeiw5uWnwAF2Hvqe2yFj2GK2zlWjDjjewSxqhIQc8x6kUaOylc8x/d47k5oiK6rhGVfU0eGyeVgPvIyfIGpt6LxiekstTlsZb271K4aytgC8ssxKx5OBtnpkgU2XUtDhUF9UZj5QxOx+lT1mnEWmRyw2UaXNrJu8TwiRWHqp61y1v4b4BrrhjRrjfYpbKu3/wAahdltroFw3p0WrwtfWM0nhxylP3y8pYgbkAZ86tOuaHpWvvBLqlkHmihEXirIykge4+vemdvq0GmWyQWXDa28OSxWJiBk9dql9Hvl1RJi9mbbkTmUlup8qhJyv1KVa9isy/Zvw+4zEb+I+azhh/uWpHhzQoOFjcR2sz3dtckeLBcxqcgdsjY/KrGVOOlCkQHqtI8s+mzljjfRVuJ+COG9Vtlv9Kl/ZUzyiMokfPFzE9Cn8PvG3pVevvso1u2UuL60kQDJZRJj8htV+u7fbniXm7svZhnPSpmx1KWAxJBHLdQSjYLgtEfI+lXx+Q32TyYElaMW/wCnWtyY8C506YHpi4Iz8xTS44G4psAWbSLmVBvzQYlH+05rbtc0G4muFutMiCuRl0yBhh0Iomj6g4lCTKVcnHKdsMPxL/Ue+q/tki0pdEfzi1cT5/vbaZ1jmMbB+XllUqQyMu2CD0PTrTm1bw+HL/GxblQkb9WFaJ9pt7D/AIu021KKfEtOZ26NzFjy7+4EfGqTr8K22lvFCh5GcHfbv5fL9YqjlbUTox05ENp84iRmVsM1S1tGJoubkJIOCRAr/mWHyqtqdvKjpOAuHSNsdCw7VaUL2SjOtD7TmjW2UgEHfPvqcsLdriNXCnlPfNVOzufAcB8mMn2lH1FX3hy/0l/B8S9iigU5ZCDzfAY3NJlVKxcbEXa2mkwJJqMqxeIMoDuzDzC9cetM/wDFOiw7cs8pHTkTl+tQvHOrjV+IrmdRyxoqxIn+lVGw+H1zVczXQx2tlHlaejUdI42sBeRPb3BtnUY5ZwQD6ZGR9KmtT0bhjiuFmjVNNv3P/ebUgAt/Mo2YevWsVX1qc4Mkuf29ZwW0zxJJJ+8VTsVAycjpU5YeKuI8c3J1JG5abYS6dAlvJyvHEgCyocqwAx+gfzp2FAxkA9d6runtewOz2U/MrNl45N1OT5VY+dSfYPKN8DyrDKr0al0INzaGZoXuYlmHVGcAg0SS2bGyE+VQuscPff5GuYJRFM+7BxlSfPbpQLWz4gsiEhuiEx/4gI+lBKLD/wAJqSPw0LSERr3ZzyfmagGEcN+tzauUkibmX2tm/tTm+tNYuVU3LLOV3AQjIqLuXnAIkTB8mGDRjFXoflS2Wm14ouWuFhu7VI0YgeKG2BNPNQ0+W7cX9qQS4DMo68y9CPPbb4VS7S5IjYMvlse9WKw4njtLOOGeKR1jIVmXsPWrcuWpkJY0vaCMs+0y/urni65TmzHAsaRqV/CVUE4J3G5PpVavtSuLpFSZskd9snyz5/nX0XrnD2kcU6aBdQxuZEzFcx7MpPcGqXe/ZbZ3mhhbSQQ6vbjkkkQ/upmXzXJ5cjByPOtUajVmRtuzGu1HhiR0y0iqfIgmpC94dvLGRI7x4omkU+E0hISXfcB+gI6EHGO9MZhcWUrQT4hkXcozL5dfd61VTi/ovBoaY8+lT3CFsn3/AO9zrmKAc3L5kDP9KgRjO/SrBYaj9ysSAqtzZGw6jlIP1FGfVISHdlfuXWWeSVQcOxbf1OaFjeusMYxnGO9eFN8Ob2cxVq+zi38TWp7gjaGE49CxwPyzVVJq+/Z1DyWV1PjBklCg+ij/AJapZXUCmJXNGhaeOX3VKpg9Kh9PORUpBJ5V5T7PS+D9fwgHpXCPKuA5Ga9muJsSc4+PahTxRzDEqK/oy0ftt1oTk98UDiNn0i0wTHH4bEdVJ+lRUkJtlcOFA7nGxA71Y3BZTiq3xhI8HDmocjAPJH4Qyf8AVsfyJpo25JBcuKssOiT2umxN4OoCSF15xGdxH54P9Kz6b7SNZueJCNGiQxTToqQhQTIRkDJ9QfyqiR3F7bo0CzyxRPs6o5Ckd9hUxYXenaFbPPZzpc6lIhRXUHEYPXGQMfWtyxuPZklJS2S3G06DTNRtGkR+TV3eBlO2GGWA9xJ+de4U4wOn6OlpPbrOYmIVn3IXrjofM1TXee88KEkuxchR/Mx6/Opexvo9Mia1QwMVc87OjNluhwV2xtTPEnHizlN8rK3nBpwWVIHV8l+UBQD0GfrTc7VwOytkHfOa0szCc4GK8MV4iuKMmuOOle+a0rhKMw6DagDDOCxz/MSf+KzUrzHA91avYR/d7aCHoERV+QqGbqi+FbssFi4SIdz6VIQuB/C1QdpIU3AzUpDLkDJx2rz5x2a1Ilo5MgdqWTimaP7WAaMZNqQNhgfOhSyKgJNCabAGGppPMzAjIrqsAWS7SMdTg1R/tD1BjpsMKgHnmyR5gCrFM7MCCcgVn3H8zNe20AbZYyx9CTt9K04Ma5WRyy9SuySu4AYez5UNiO5oeW7muZ9qvQRlDwzeE3OuQwHsnyPnQ8eddU756euKktP0h7638f7zDECxAVgSdq5ugpNkOaTXq9REOGkg716vVzOHmloJdStUPQyr9d/pWm278wwe9er1Z8pow/SSgPs47Y3qRibA26dq9XqxyNCHcbZ2ovNhcV6vVEYE+CN+lAlVSu1er1FAY2aNTnNZXxo3icR3QP4Ywqj4DP8AWvV6tfjv2I5uiF5ds14jYV6vVuMwa2uJbfxDCQOdCrZUHYj1pu5MfLy9CMivV6jSYUf/2Q=="/>
          <p:cNvSpPr>
            <a:spLocks noChangeAspect="1" noChangeArrowheads="1"/>
          </p:cNvSpPr>
          <p:nvPr/>
        </p:nvSpPr>
        <p:spPr bwMode="auto">
          <a:xfrm>
            <a:off x="155575" y="-1096963"/>
            <a:ext cx="1609725" cy="22860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46" name="AutoShape 50" descr="data:image/jpg;base64,/9j/4AAQSkZJRgABAQAAAQABAAD/2wBDAAkGBwgHBgkIBwgKCgkLDRYPDQwMDRsUFRAWIB0iIiAdHx8kKDQsJCYxJx8fLT0tMTU3Ojo6Iys/RD84QzQ5Ojf/2wBDAQoKCg0MDRoPDxo3JR8lNzc3Nzc3Nzc3Nzc3Nzc3Nzc3Nzc3Nzc3Nzc3Nzc3Nzc3Nzc3Nzc3Nzc3Nzc3Nzc3Nzf/wAARCADHAIwDASIAAhEBAxEB/8QAHAAAAQUBAQEAAAAAAAAAAAAAAwIEBQYHAQAI/8QAQRAAAgEDAgQDBQUGBQEJAAAAAQIDAAQRBSEGEjFBE1FhInGBkbEHFDKh8BUjQmLB4RYzUqLRFyQ0U2Nyc4LC8f/EABkBAAMBAQEAAAAAAAAAAAAAAAECAwQABf/EACIRAAICAgIDAQEBAQAAAAAAAAABAhEDIRIxBCJBEzJCcf/aAAwDAQACEQMRAD8AzCXKtgjB8qQGpxPEznnxTcjBxTokdQ+2KMOtBT8Yo461zGR6lKK51pQFAY7jalynFvF8frSe1LkIEMPuJ/OuZxHE5JroNPMKesanPnXDFA3VCPcaNgoaDNKDYpx91hPSRl94zSDaE/hmQ79ziuCIZ1P4Rg1xSc704+43GBhFb/0sDQ2triM+1DIPhQOo4aIMFlB8xSOVv4gR76VH/mrnzFE4nIyvi3IG2IP/ALCl2bKIfaBJLE7U3iP724PnGB/uz/Si24xCnupWOmQ1u6vG0ZzknY+VNpV5ZGHlS4nCMGYZ9KTM/iSFsYFNRAQv480agr+KiZ3ojIKtKAzQ0J5sUUbGgE8RsaXIpaGLGenl60lyApJOKCbliqqDgLXUEMijdWcKexNKhsbmYN4A5yATgda7pVsLy6CuAVHtHm2GPU/Gpa/1iW3kubGIJzRuI1kQAEAHffv0pZOnoKoFDwnrkkUbx2ch8QZUY3+VMb/SdU0tC99YXESZxztGeX51ZdN1y9hKl7+VpH9pwFLnI6dsfWrvw/xBFrC/dLuHnZ1Kt45BV/eCNxWaeacO1oooKRjsMwPTY5pzDcOXChiB55qxfaDwY2hT/tHS4mOmuw50ySbdz2PcqT0Pwqo27/izsc+dWjKM4qSFacXTJYSljvhh/MAa4yQk8xhTmHcbU1gbESkdaKGcjcCmOuxUC8q3BBz+EY+dPLcBYUyd8Z6U2g/yrhv5lH5U7AIAGSNtq5s5IqrnekdKIelJ7VQgjq0rvSUFLA3rhhaDejL50NBSmJQZHSgEb3EvOcDYDtQhzE7UonJNP9NgRzzMM8vau6RyVs5Z+P4MiRjZ9iabTI6P7Slf61ZoIsAkYx60VLOC6LFwmAME5qX6FvybREaC7NOqRShWyMqJMfo1p+nQyBo3WOLxAF5nljBf3gjH0+NUiHh9XfxIgeVG/GFJUe+tM0VI7uA26F4gMPEwODGR1Uemdx6GsvkyTWikMcl2ONTtjrelyWrxtiRDGc7c2R+XnWDNbtb3EkMvMsiOVcHrkHBresyR+MsjBZxGxJX2Q4AyGAPQg4zjzrE+Irpp9fvriSPBklLeyNqHht218BmqrARjlIHbsKONhTdJ1HVwPhRlbmGzAj31uohY5td4ZR5yD6U8JUYDdQKZ2IJjP/un+lPmAJORSspF6Kia4a6aSaqZhcZ3peKElLzXMYNGB60qXeM4ocVG2NCxqGIyW291Smlg8jsdlG1Nri28OGOWN+YsMlcYxUjpEDypDGQMMxJpZPQ0FslEZECAAsTt1qY0qEM8mJhFyAk86gqds9zvUBfXFhEOV4Q4XK87kjceWKVa3lnHGAiMmdssxJrNKLaNUZJOmXPhe0Se4a3Zrd2OWAMQDbdMd/hmrxaWQtLlFVCECcuy4HpWTa/GukvZzskxuLmBZoirFeUe+rTwBxBPqfNa3GoclzDsYZjzFx23wMeVZMsH/RXn/kcceXDw6jYsjLGpEkUjHO/MP/yqhxTw0NNt5NSwrWk7Itu6yZPMRkt06bHFaZxZYfeLVQIUmaQjmjY8pwOuD8qpXEl3cWHDSaUiu8TsVzIvOYx0wCB0p8MmmoojOKeyhpDG49pFJPmN6V9yjxlQVPoaeRQDuCD5Eb0Ywcy4BxW+zNQ0tQY8LtgHNOGkHMd8V7wGHQjahvHJzbcvzrglaNJrprlVRA6tdpI60oHeuYwWMmijpQUoooUEcycjaeRyYZSVLA9u1SWjqRbqyk55diKiBL4cMyg7SDqamOHnzbpvnAqU9ItB3IdXFis8HI8PfmUk9/Ooe8s5LX/MbPf3VbuXxFG+cdqhdbELSIJX5UXGUXqSTioxlsvPGqNV1HQbLijgvThdYjmSBGhlX+FsAEe40P7PdNsbFbhRA6XmeSd2YNz47g9xQ9IvZbXhC0XEgVHwuFP+Xvg/lUnp1oHuRdxDlLrkkfxVjnkadFY4ri2yX4gkS3s2uSAVt1eQjHYKdq+fLnVrnUW/7TM/Lzc4QnZTWw/aLq0FlwzfwvOonmh8JFB3JYgfTJ+FYlaJ+8BGwrVgqTc6Ms20lEk4pC+A0uT2Jo3NKB0Rh8qHGBzY2xRSikdF+VXJnObI3XHxoR67fWl8uKQdjtRRxWGzSO9KJ3pJqxAWpGDXu9JFezRCgqmic2aCCKICv8TAUrChRHMuDUlw3PyvJGexzUYZIlGQ+TSLe58C6EsTYHehJWqGi6ZeXmZIz4aktjGAKh7izlmuFLlfPc4r1tr1tyqjFgx/j8qS8ekx3fjTzZEg5uQyMpPuIrNxcTXyU9G48J3kV7w7ZRTNDJIkKpMiMG5SNsGpaKFIhyRqABkDG1Z/w7HwtpUcNxFZzJqD4Kh3lLsT067EVZeI9fg0+xEbSH7xOh8Pl7nH96xt2xmmmZZ9peotc62yI4eMHIHYfrBqqwkKxHtY7VdeJHtrmxl1GWFTcQtmVo2KZOQrKGHqcgnyOQc5oOkaRpGvWvNBOPFHUFRDKh8iR7DfIZrVDKowVoSWFylplXWYg47jtTlLtiuOVfjUpf8AB1zFKwguFJXolwnIfgwyp/KoK+srvTZAt/bzW7H8JZfZb3HoatGcJdMlLHOPaHi3I7x49Qa794j7AioxJFJ2cnHnRjJ5Yp+IlkMwpJpTUk1QidU0ljg14Ulsk/reuYwtklVEZonVXGUZlIDe496R161qsGmtefYvd/tAb2jePaltyuGGw8s5I+NZja2c95L4VtE8rjb2APzPQVKM+Ssdwp0gFeAqU1vh7VNCW2bU7YRJcoWidXDhsdRkdx5VFiqRaa0K012LXtmntjc/drpJuQSFDnDjIpkNhXVbByDk0GkGLaNA17i4X5hmteUXMeFjflxjHYDpuMfGg/tUtGt1eSmXwwAqgZLNgYA9++D5ZHWqZbh5Gbk3I36/rFSdvB+9je4kGFOOVB+EZOQP11NQeKK6Lqcm7ZKxXl3cSRWbMrrzvcXhAyCzbcpPcDmGx/pRrCE6JM0SyQuHJILpggAv3ByPweXegW80VrCBGoQlcHvk7ZPzBqIv7ySafKsSB/c/UmlUeWh3Pjt9lyfXbpA4mBHL/pdX9/cH8u9PNF4hstQcaff7JL7Ph3ECtE3xB27b/nWdxySOcc7Yx7RPapXSGebIaRsAjC522PMPkRn+24WeFKI0czcqLJxHwNbFvE4fkCzMOcWEj/iH/lk43/lPzqjEvGzI0bKyMVZWGCpHUEdjWhQ3zu6Izsznpnr+v7+oV5f6Bo2szLeag063LIA7QyhOfHcgjr2z6Co4/Ilj1LY+TApbiZC3WkEb0ZqHglsAb16R5qRxEeSRY4xlm6VpGgfZfdNFDe6jcQCJwGwu+B267VUtLQ2Mgk8BJpjg8rg4X02qw6nrmta7FHbapdctqnS3gARc+uOvxqOVt6RfFFL4TfG+u2k2mpwvoJ8aIMouZkGVPKchFx19obn0xUN+y4tFtI7nV7tbWNhzRwKAXcj/AEqPqce+peeB+E+GYdTtNOF1e3Mohj5kJCbE5wNz06VTLnh/ivWJm1C50y/uJJd/EZBuPIAnYeW1Z4q1V0jRahurYLinie416K1teUx2dnzeErHLsWxlmPuA2H51XxU4eEOIuUt+xrsY7FQD8s5qJu7W5sLh7a9t5YJ0/FHKhVh8DWrG4JVFmWfJu5IQjcp2APvp5BcR8nKYYg5/jC79/wC1Mc+e1EjV+UyBTyJgs2Nh5ZNPICZJ2905BVyGU9MqPKnBf94QhHck/AVHQyry7jcD/j+9dacqxwfh8qm1Y6lSJCSRndVyD+jTK4QoxB2OaRHdFZQxp7cPFcQrKpGeYKRRqjrsZLJywMp6k7n0BqV0KQiYEZz06429P18+0TcIIpnj3HKf6VN8OkQ2d7csNoYicHpn3foUuT+Q4l7IscMkRfmV0DZGAOv62/WBmQN4sYAZpMkZ9iJmH+01RNFaS41B5uY+ZBPU/rb4ip4TSTDnghu3XoTDciMZ9Qevv8sVjnh2a4ZbRRgGdgsYJY9ABUvp+lOhV5RzSdh1Aoeiw5uWnwAF2Hvqe2yFj2GK2zlWjDjjewSxqhIQc8x6kUaOylc8x/d47k5oiK6rhGVfU0eGyeVgPvIyfIGpt6LxiekstTlsZb271K4aytgC8ssxKx5OBtnpkgU2XUtDhUF9UZj5QxOx+lT1mnEWmRyw2UaXNrJu8TwiRWHqp61y1v4b4BrrhjRrjfYpbKu3/wAahdltroFw3p0WrwtfWM0nhxylP3y8pYgbkAZ86tOuaHpWvvBLqlkHmihEXirIykge4+vemdvq0GmWyQWXDa28OSxWJiBk9dql9Hvl1RJi9mbbkTmUlup8qhJyv1KVa9isy/Zvw+4zEb+I+azhh/uWpHhzQoOFjcR2sz3dtckeLBcxqcgdsjY/KrGVOOlCkQHqtI8s+mzljjfRVuJ+COG9Vtlv9Kl/ZUzyiMokfPFzE9Cn8PvG3pVevvso1u2UuL60kQDJZRJj8htV+u7fbniXm7svZhnPSpmx1KWAxJBHLdQSjYLgtEfI+lXx+Q32TyYElaMW/wCnWtyY8C506YHpi4Iz8xTS44G4psAWbSLmVBvzQYlH+05rbtc0G4muFutMiCuRl0yBhh0Iomj6g4lCTKVcnHKdsMPxL/Ue+q/tki0pdEfzi1cT5/vbaZ1jmMbB+XllUqQyMu2CD0PTrTm1bw+HL/GxblQkb9WFaJ9pt7D/AIu021KKfEtOZ26NzFjy7+4EfGqTr8K22lvFCh5GcHfbv5fL9YqjlbUTox05ENp84iRmVsM1S1tGJoubkJIOCRAr/mWHyqtqdvKjpOAuHSNsdCw7VaUL2SjOtD7TmjW2UgEHfPvqcsLdriNXCnlPfNVOzufAcB8mMn2lH1FX3hy/0l/B8S9iigU5ZCDzfAY3NJlVKxcbEXa2mkwJJqMqxeIMoDuzDzC9cetM/wDFOiw7cs8pHTkTl+tQvHOrjV+IrmdRyxoqxIn+lVGw+H1zVczXQx2tlHlaejUdI42sBeRPb3BtnUY5ZwQD6ZGR9KmtT0bhjiuFmjVNNv3P/ebUgAt/Mo2YevWsVX1qc4Mkuf29ZwW0zxJJJ+8VTsVAycjpU5YeKuI8c3J1JG5abYS6dAlvJyvHEgCyocqwAx+gfzp2FAxkA9d6runtewOz2U/MrNl45N1OT5VY+dSfYPKN8DyrDKr0al0INzaGZoXuYlmHVGcAg0SS2bGyE+VQuscPff5GuYJRFM+7BxlSfPbpQLWz4gsiEhuiEx/4gI+lBKLD/wAJqSPw0LSERr3ZzyfmagGEcN+tzauUkibmX2tm/tTm+tNYuVU3LLOV3AQjIqLuXnAIkTB8mGDRjFXoflS2Wm14ouWuFhu7VI0YgeKG2BNPNQ0+W7cX9qQS4DMo68y9CPPbb4VS7S5IjYMvlse9WKw4njtLOOGeKR1jIVmXsPWrcuWpkJY0vaCMs+0y/urni65TmzHAsaRqV/CVUE4J3G5PpVavtSuLpFSZskd9snyz5/nX0XrnD2kcU6aBdQxuZEzFcx7MpPcGqXe/ZbZ3mhhbSQQ6vbjkkkQ/upmXzXJ5cjByPOtUajVmRtuzGu1HhiR0y0iqfIgmpC94dvLGRI7x4omkU+E0hISXfcB+gI6EHGO9MZhcWUrQT4hkXcozL5dfd61VTi/ovBoaY8+lT3CFsn3/AO9zrmKAc3L5kDP9KgRjO/SrBYaj9ysSAqtzZGw6jlIP1FGfVISHdlfuXWWeSVQcOxbf1OaFjeusMYxnGO9eFN8Ob2cxVq+zi38TWp7gjaGE49CxwPyzVVJq+/Z1DyWV1PjBklCg+ij/AJapZXUCmJXNGhaeOX3VKpg9Kh9PORUpBJ5V5T7PS+D9fwgHpXCPKuA5Ga9muJsSc4+PahTxRzDEqK/oy0ftt1oTk98UDiNn0i0wTHH4bEdVJ+lRUkJtlcOFA7nGxA71Y3BZTiq3xhI8HDmocjAPJH4Qyf8AVsfyJpo25JBcuKssOiT2umxN4OoCSF15xGdxH54P9Kz6b7SNZueJCNGiQxTToqQhQTIRkDJ9QfyqiR3F7bo0CzyxRPs6o5Ckd9hUxYXenaFbPPZzpc6lIhRXUHEYPXGQMfWtyxuPZklJS2S3G06DTNRtGkR+TV3eBlO2GGWA9xJ+de4U4wOn6OlpPbrOYmIVn3IXrjofM1TXee88KEkuxchR/Mx6/Opexvo9Mia1QwMVc87OjNluhwV2xtTPEnHizlN8rK3nBpwWVIHV8l+UBQD0GfrTc7VwOytkHfOa0szCc4GK8MV4iuKMmuOOle+a0rhKMw6DagDDOCxz/MSf+KzUrzHA91avYR/d7aCHoERV+QqGbqi+FbssFi4SIdz6VIQuB/C1QdpIU3AzUpDLkDJx2rz5x2a1Ilo5MgdqWTimaP7WAaMZNqQNhgfOhSyKgJNCabAGGppPMzAjIrqsAWS7SMdTg1R/tD1BjpsMKgHnmyR5gCrFM7MCCcgVn3H8zNe20AbZYyx9CTt9K04Ma5WRyy9SuySu4AYez5UNiO5oeW7muZ9qvQRlDwzeE3OuQwHsnyPnQ8eddU756euKktP0h7638f7zDECxAVgSdq5ugpNkOaTXq9REOGkg716vVzOHmloJdStUPQyr9d/pWm278wwe9er1Z8pow/SSgPs47Y3qRibA26dq9XqxyNCHcbZ2ovNhcV6vVEYE+CN+lAlVSu1er1FAY2aNTnNZXxo3icR3QP4Ywqj4DP8AWvV6tfjv2I5uiF5ds14jYV6vVuMwa2uJbfxDCQOdCrZUHYj1pu5MfLy9CMivV6jSYUf/2Q=="/>
          <p:cNvSpPr>
            <a:spLocks noChangeAspect="1" noChangeArrowheads="1"/>
          </p:cNvSpPr>
          <p:nvPr/>
        </p:nvSpPr>
        <p:spPr bwMode="auto">
          <a:xfrm>
            <a:off x="155575" y="-1096963"/>
            <a:ext cx="1609725" cy="22860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48" name="AutoShape 52" descr="data:image/jpg;base64,/9j/4AAQSkZJRgABAQAAAQABAAD/2wBDAAkGBwgHBgkIBwgKCgkLDRYPDQwMDRsUFRAWIB0iIiAdHx8kKDQsJCYxJx8fLT0tMTU3Ojo6Iys/RD84QzQ5Ojf/2wBDAQoKCg0MDRoPDxo3JR8lNzc3Nzc3Nzc3Nzc3Nzc3Nzc3Nzc3Nzc3Nzc3Nzc3Nzc3Nzc3Nzc3Nzc3Nzc3Nzc3Nzf/wAARCADHAIwDASIAAhEBAxEB/8QAHAAAAQUBAQEAAAAAAAAAAAAAAwIEBQYHAQAI/8QAQRAAAgEDAgQDBQUGBQEJAAAAAQIDAAQRBSEGEjFBE1FhInGBkbEHFDKh8BUjQmLB4RYzUqLRFyQ0U2Nyc4LC8f/EABkBAAMBAQEAAAAAAAAAAAAAAAECAwQABf/EACIRAAICAgIDAQEBAQAAAAAAAAABAhEDIRIxBCJBEzJCcf/aAAwDAQACEQMRAD8AzCXKtgjB8qQGpxPEznnxTcjBxTokdQ+2KMOtBT8Yo461zGR6lKK51pQFAY7jalynFvF8frSe1LkIEMPuJ/OuZxHE5JroNPMKesanPnXDFA3VCPcaNgoaDNKDYpx91hPSRl94zSDaE/hmQ79ziuCIZ1P4Rg1xSc704+43GBhFb/0sDQ2triM+1DIPhQOo4aIMFlB8xSOVv4gR76VH/mrnzFE4nIyvi3IG2IP/ALCl2bKIfaBJLE7U3iP724PnGB/uz/Si24xCnupWOmQ1u6vG0ZzknY+VNpV5ZGHlS4nCMGYZ9KTM/iSFsYFNRAQv480agr+KiZ3ojIKtKAzQ0J5sUUbGgE8RsaXIpaGLGenl60lyApJOKCbliqqDgLXUEMijdWcKexNKhsbmYN4A5yATgda7pVsLy6CuAVHtHm2GPU/Gpa/1iW3kubGIJzRuI1kQAEAHffv0pZOnoKoFDwnrkkUbx2ch8QZUY3+VMb/SdU0tC99YXESZxztGeX51ZdN1y9hKl7+VpH9pwFLnI6dsfWrvw/xBFrC/dLuHnZ1Kt45BV/eCNxWaeacO1oooKRjsMwPTY5pzDcOXChiB55qxfaDwY2hT/tHS4mOmuw50ySbdz2PcqT0Pwqo27/izsc+dWjKM4qSFacXTJYSljvhh/MAa4yQk8xhTmHcbU1gbESkdaKGcjcCmOuxUC8q3BBz+EY+dPLcBYUyd8Z6U2g/yrhv5lH5U7AIAGSNtq5s5IqrnekdKIelJ7VQgjq0rvSUFLA3rhhaDejL50NBSmJQZHSgEb3EvOcDYDtQhzE7UonJNP9NgRzzMM8vau6RyVs5Z+P4MiRjZ9iabTI6P7Slf61ZoIsAkYx60VLOC6LFwmAME5qX6FvybREaC7NOqRShWyMqJMfo1p+nQyBo3WOLxAF5nljBf3gjH0+NUiHh9XfxIgeVG/GFJUe+tM0VI7uA26F4gMPEwODGR1Uemdx6GsvkyTWikMcl2ONTtjrelyWrxtiRDGc7c2R+XnWDNbtb3EkMvMsiOVcHrkHBresyR+MsjBZxGxJX2Q4AyGAPQg4zjzrE+Irpp9fvriSPBklLeyNqHht218BmqrARjlIHbsKONhTdJ1HVwPhRlbmGzAj31uohY5td4ZR5yD6U8JUYDdQKZ2IJjP/un+lPmAJORSspF6Kia4a6aSaqZhcZ3peKElLzXMYNGB60qXeM4ocVG2NCxqGIyW291Smlg8jsdlG1Nri28OGOWN+YsMlcYxUjpEDypDGQMMxJpZPQ0FslEZECAAsTt1qY0qEM8mJhFyAk86gqds9zvUBfXFhEOV4Q4XK87kjceWKVa3lnHGAiMmdssxJrNKLaNUZJOmXPhe0Se4a3Zrd2OWAMQDbdMd/hmrxaWQtLlFVCECcuy4HpWTa/GukvZzskxuLmBZoirFeUe+rTwBxBPqfNa3GoclzDsYZjzFx23wMeVZMsH/RXn/kcceXDw6jYsjLGpEkUjHO/MP/yqhxTw0NNt5NSwrWk7Itu6yZPMRkt06bHFaZxZYfeLVQIUmaQjmjY8pwOuD8qpXEl3cWHDSaUiu8TsVzIvOYx0wCB0p8MmmoojOKeyhpDG49pFJPmN6V9yjxlQVPoaeRQDuCD5Eb0Ywcy4BxW+zNQ0tQY8LtgHNOGkHMd8V7wGHQjahvHJzbcvzrglaNJrprlVRA6tdpI60oHeuYwWMmijpQUoooUEcycjaeRyYZSVLA9u1SWjqRbqyk55diKiBL4cMyg7SDqamOHnzbpvnAqU9ItB3IdXFis8HI8PfmUk9/Ooe8s5LX/MbPf3VbuXxFG+cdqhdbELSIJX5UXGUXqSTioxlsvPGqNV1HQbLijgvThdYjmSBGhlX+FsAEe40P7PdNsbFbhRA6XmeSd2YNz47g9xQ9IvZbXhC0XEgVHwuFP+Xvg/lUnp1oHuRdxDlLrkkfxVjnkadFY4ri2yX4gkS3s2uSAVt1eQjHYKdq+fLnVrnUW/7TM/Lzc4QnZTWw/aLq0FlwzfwvOonmh8JFB3JYgfTJ+FYlaJ+8BGwrVgqTc6Ms20lEk4pC+A0uT2Jo3NKB0Rh8qHGBzY2xRSikdF+VXJnObI3XHxoR67fWl8uKQdjtRRxWGzSO9KJ3pJqxAWpGDXu9JFezRCgqmic2aCCKICv8TAUrChRHMuDUlw3PyvJGexzUYZIlGQ+TSLe58C6EsTYHehJWqGi6ZeXmZIz4aktjGAKh7izlmuFLlfPc4r1tr1tyqjFgx/j8qS8ekx3fjTzZEg5uQyMpPuIrNxcTXyU9G48J3kV7w7ZRTNDJIkKpMiMG5SNsGpaKFIhyRqABkDG1Z/w7HwtpUcNxFZzJqD4Kh3lLsT067EVZeI9fg0+xEbSH7xOh8Pl7nH96xt2xmmmZZ9peotc62yI4eMHIHYfrBqqwkKxHtY7VdeJHtrmxl1GWFTcQtmVo2KZOQrKGHqcgnyOQc5oOkaRpGvWvNBOPFHUFRDKh8iR7DfIZrVDKowVoSWFylplXWYg47jtTlLtiuOVfjUpf8AB1zFKwguFJXolwnIfgwyp/KoK+srvTZAt/bzW7H8JZfZb3HoatGcJdMlLHOPaHi3I7x49Qa794j7AioxJFJ2cnHnRjJ5Yp+IlkMwpJpTUk1QidU0ljg14Ulsk/reuYwtklVEZonVXGUZlIDe496R161qsGmtefYvd/tAb2jePaltyuGGw8s5I+NZja2c95L4VtE8rjb2APzPQVKM+Ssdwp0gFeAqU1vh7VNCW2bU7YRJcoWidXDhsdRkdx5VFiqRaa0K012LXtmntjc/drpJuQSFDnDjIpkNhXVbByDk0GkGLaNA17i4X5hmteUXMeFjflxjHYDpuMfGg/tUtGt1eSmXwwAqgZLNgYA9++D5ZHWqZbh5Gbk3I36/rFSdvB+9je4kGFOOVB+EZOQP11NQeKK6Lqcm7ZKxXl3cSRWbMrrzvcXhAyCzbcpPcDmGx/pRrCE6JM0SyQuHJILpggAv3ByPweXegW80VrCBGoQlcHvk7ZPzBqIv7ySafKsSB/c/UmlUeWh3Pjt9lyfXbpA4mBHL/pdX9/cH8u9PNF4hstQcaff7JL7Ph3ECtE3xB27b/nWdxySOcc7Yx7RPapXSGebIaRsAjC522PMPkRn+24WeFKI0czcqLJxHwNbFvE4fkCzMOcWEj/iH/lk43/lPzqjEvGzI0bKyMVZWGCpHUEdjWhQ3zu6Izsznpnr+v7+oV5f6Bo2szLeag063LIA7QyhOfHcgjr2z6Co4/Ilj1LY+TApbiZC3WkEb0ZqHglsAb16R5qRxEeSRY4xlm6VpGgfZfdNFDe6jcQCJwGwu+B267VUtLQ2Mgk8BJpjg8rg4X02qw6nrmta7FHbapdctqnS3gARc+uOvxqOVt6RfFFL4TfG+u2k2mpwvoJ8aIMouZkGVPKchFx19obn0xUN+y4tFtI7nV7tbWNhzRwKAXcj/AEqPqce+peeB+E+GYdTtNOF1e3Mohj5kJCbE5wNz06VTLnh/ivWJm1C50y/uJJd/EZBuPIAnYeW1Z4q1V0jRahurYLinie416K1teUx2dnzeErHLsWxlmPuA2H51XxU4eEOIuUt+xrsY7FQD8s5qJu7W5sLh7a9t5YJ0/FHKhVh8DWrG4JVFmWfJu5IQjcp2APvp5BcR8nKYYg5/jC79/wC1Mc+e1EjV+UyBTyJgs2Nh5ZNPICZJ2905BVyGU9MqPKnBf94QhHck/AVHQyry7jcD/j+9dacqxwfh8qm1Y6lSJCSRndVyD+jTK4QoxB2OaRHdFZQxp7cPFcQrKpGeYKRRqjrsZLJywMp6k7n0BqV0KQiYEZz06429P18+0TcIIpnj3HKf6VN8OkQ2d7csNoYicHpn3foUuT+Q4l7IscMkRfmV0DZGAOv62/WBmQN4sYAZpMkZ9iJmH+01RNFaS41B5uY+ZBPU/rb4ip4TSTDnghu3XoTDciMZ9Qevv8sVjnh2a4ZbRRgGdgsYJY9ABUvp+lOhV5RzSdh1Aoeiw5uWnwAF2Hvqe2yFj2GK2zlWjDjjewSxqhIQc8x6kUaOylc8x/d47k5oiK6rhGVfU0eGyeVgPvIyfIGpt6LxiekstTlsZb271K4aytgC8ssxKx5OBtnpkgU2XUtDhUF9UZj5QxOx+lT1mnEWmRyw2UaXNrJu8TwiRWHqp61y1v4b4BrrhjRrjfYpbKu3/wAahdltroFw3p0WrwtfWM0nhxylP3y8pYgbkAZ86tOuaHpWvvBLqlkHmihEXirIykge4+vemdvq0GmWyQWXDa28OSxWJiBk9dql9Hvl1RJi9mbbkTmUlup8qhJyv1KVa9isy/Zvw+4zEb+I+azhh/uWpHhzQoOFjcR2sz3dtckeLBcxqcgdsjY/KrGVOOlCkQHqtI8s+mzljjfRVuJ+COG9Vtlv9Kl/ZUzyiMokfPFzE9Cn8PvG3pVevvso1u2UuL60kQDJZRJj8htV+u7fbniXm7svZhnPSpmx1KWAxJBHLdQSjYLgtEfI+lXx+Q32TyYElaMW/wCnWtyY8C506YHpi4Iz8xTS44G4psAWbSLmVBvzQYlH+05rbtc0G4muFutMiCuRl0yBhh0Iomj6g4lCTKVcnHKdsMPxL/Ue+q/tki0pdEfzi1cT5/vbaZ1jmMbB+XllUqQyMu2CD0PTrTm1bw+HL/GxblQkb9WFaJ9pt7D/AIu021KKfEtOZ26NzFjy7+4EfGqTr8K22lvFCh5GcHfbv5fL9YqjlbUTox05ENp84iRmVsM1S1tGJoubkJIOCRAr/mWHyqtqdvKjpOAuHSNsdCw7VaUL2SjOtD7TmjW2UgEHfPvqcsLdriNXCnlPfNVOzufAcB8mMn2lH1FX3hy/0l/B8S9iigU5ZCDzfAY3NJlVKxcbEXa2mkwJJqMqxeIMoDuzDzC9cetM/wDFOiw7cs8pHTkTl+tQvHOrjV+IrmdRyxoqxIn+lVGw+H1zVczXQx2tlHlaejUdI42sBeRPb3BtnUY5ZwQD6ZGR9KmtT0bhjiuFmjVNNv3P/ebUgAt/Mo2YevWsVX1qc4Mkuf29ZwW0zxJJJ+8VTsVAycjpU5YeKuI8c3J1JG5abYS6dAlvJyvHEgCyocqwAx+gfzp2FAxkA9d6runtewOz2U/MrNl45N1OT5VY+dSfYPKN8DyrDKr0al0INzaGZoXuYlmHVGcAg0SS2bGyE+VQuscPff5GuYJRFM+7BxlSfPbpQLWz4gsiEhuiEx/4gI+lBKLD/wAJqSPw0LSERr3ZzyfmagGEcN+tzauUkibmX2tm/tTm+tNYuVU3LLOV3AQjIqLuXnAIkTB8mGDRjFXoflS2Wm14ouWuFhu7VI0YgeKG2BNPNQ0+W7cX9qQS4DMo68y9CPPbb4VS7S5IjYMvlse9WKw4njtLOOGeKR1jIVmXsPWrcuWpkJY0vaCMs+0y/urni65TmzHAsaRqV/CVUE4J3G5PpVavtSuLpFSZskd9snyz5/nX0XrnD2kcU6aBdQxuZEzFcx7MpPcGqXe/ZbZ3mhhbSQQ6vbjkkkQ/upmXzXJ5cjByPOtUajVmRtuzGu1HhiR0y0iqfIgmpC94dvLGRI7x4omkU+E0hISXfcB+gI6EHGO9MZhcWUrQT4hkXcozL5dfd61VTi/ovBoaY8+lT3CFsn3/AO9zrmKAc3L5kDP9KgRjO/SrBYaj9ysSAqtzZGw6jlIP1FGfVISHdlfuXWWeSVQcOxbf1OaFjeusMYxnGO9eFN8Ob2cxVq+zi38TWp7gjaGE49CxwPyzVVJq+/Z1DyWV1PjBklCg+ij/AJapZXUCmJXNGhaeOX3VKpg9Kh9PORUpBJ5V5T7PS+D9fwgHpXCPKuA5Ga9muJsSc4+PahTxRzDEqK/oy0ftt1oTk98UDiNn0i0wTHH4bEdVJ+lRUkJtlcOFA7nGxA71Y3BZTiq3xhI8HDmocjAPJH4Qyf8AVsfyJpo25JBcuKssOiT2umxN4OoCSF15xGdxH54P9Kz6b7SNZueJCNGiQxTToqQhQTIRkDJ9QfyqiR3F7bo0CzyxRPs6o5Ckd9hUxYXenaFbPPZzpc6lIhRXUHEYPXGQMfWtyxuPZklJS2S3G06DTNRtGkR+TV3eBlO2GGWA9xJ+de4U4wOn6OlpPbrOYmIVn3IXrjofM1TXee88KEkuxchR/Mx6/Opexvo9Mia1QwMVc87OjNluhwV2xtTPEnHizlN8rK3nBpwWVIHV8l+UBQD0GfrTc7VwOytkHfOa0szCc4GK8MV4iuKMmuOOle+a0rhKMw6DagDDOCxz/MSf+KzUrzHA91avYR/d7aCHoERV+QqGbqi+FbssFi4SIdz6VIQuB/C1QdpIU3AzUpDLkDJx2rz5x2a1Ilo5MgdqWTimaP7WAaMZNqQNhgfOhSyKgJNCabAGGppPMzAjIrqsAWS7SMdTg1R/tD1BjpsMKgHnmyR5gCrFM7MCCcgVn3H8zNe20AbZYyx9CTt9K04Ma5WRyy9SuySu4AYez5UNiO5oeW7muZ9qvQRlDwzeE3OuQwHsnyPnQ8eddU756euKktP0h7638f7zDECxAVgSdq5ugpNkOaTXq9REOGkg716vVzOHmloJdStUPQyr9d/pWm278wwe9er1Z8pow/SSgPs47Y3qRibA26dq9XqxyNCHcbZ2ovNhcV6vVEYE+CN+lAlVSu1er1FAY2aNTnNZXxo3icR3QP4Ywqj4DP8AWvV6tfjv2I5uiF5ds14jYV6vVuMwa2uJbfxDCQOdCrZUHYj1pu5MfLy9CMivV6jSYUf/2Q=="/>
          <p:cNvSpPr>
            <a:spLocks noChangeAspect="1" noChangeArrowheads="1"/>
          </p:cNvSpPr>
          <p:nvPr/>
        </p:nvSpPr>
        <p:spPr bwMode="auto">
          <a:xfrm>
            <a:off x="155575" y="-1096963"/>
            <a:ext cx="1609725" cy="22860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50" name="AutoShape 54" descr="data:image/jpg;base64,/9j/4AAQSkZJRgABAQAAAQABAAD/2wBDAAkGBwgHBgkIBwgKCgkLDRYPDQwMDRsUFRAWIB0iIiAdHx8kKDQsJCYxJx8fLT0tMTU3Ojo6Iys/RD84QzQ5Ojf/2wBDAQoKCg0MDRoPDxo3JR8lNzc3Nzc3Nzc3Nzc3Nzc3Nzc3Nzc3Nzc3Nzc3Nzc3Nzc3Nzc3Nzc3Nzc3Nzc3Nzc3Nzf/wAARCADHAIwDASIAAhEBAxEB/8QAHAAAAQUBAQEAAAAAAAAAAAAAAwIEBQYHAQAI/8QAQRAAAgEDAgQDBQUGBQEJAAAAAQIDAAQRBSEGEjFBE1FhInGBkbEHFDKh8BUjQmLB4RYzUqLRFyQ0U2Nyc4LC8f/EABkBAAMBAQEAAAAAAAAAAAAAAAECAwQABf/EACIRAAICAgIDAQEBAQAAAAAAAAABAhEDIRIxBCJBEzJCcf/aAAwDAQACEQMRAD8AzCXKtgjB8qQGpxPEznnxTcjBxTokdQ+2KMOtBT8Yo461zGR6lKK51pQFAY7jalynFvF8frSe1LkIEMPuJ/OuZxHE5JroNPMKesanPnXDFA3VCPcaNgoaDNKDYpx91hPSRl94zSDaE/hmQ79ziuCIZ1P4Rg1xSc704+43GBhFb/0sDQ2triM+1DIPhQOo4aIMFlB8xSOVv4gR76VH/mrnzFE4nIyvi3IG2IP/ALCl2bKIfaBJLE7U3iP724PnGB/uz/Si24xCnupWOmQ1u6vG0ZzknY+VNpV5ZGHlS4nCMGYZ9KTM/iSFsYFNRAQv480agr+KiZ3ojIKtKAzQ0J5sUUbGgE8RsaXIpaGLGenl60lyApJOKCbliqqDgLXUEMijdWcKexNKhsbmYN4A5yATgda7pVsLy6CuAVHtHm2GPU/Gpa/1iW3kubGIJzRuI1kQAEAHffv0pZOnoKoFDwnrkkUbx2ch8QZUY3+VMb/SdU0tC99YXESZxztGeX51ZdN1y9hKl7+VpH9pwFLnI6dsfWrvw/xBFrC/dLuHnZ1Kt45BV/eCNxWaeacO1oooKRjsMwPTY5pzDcOXChiB55qxfaDwY2hT/tHS4mOmuw50ySbdz2PcqT0Pwqo27/izsc+dWjKM4qSFacXTJYSljvhh/MAa4yQk8xhTmHcbU1gbESkdaKGcjcCmOuxUC8q3BBz+EY+dPLcBYUyd8Z6U2g/yrhv5lH5U7AIAGSNtq5s5IqrnekdKIelJ7VQgjq0rvSUFLA3rhhaDejL50NBSmJQZHSgEb3EvOcDYDtQhzE7UonJNP9NgRzzMM8vau6RyVs5Z+P4MiRjZ9iabTI6P7Slf61ZoIsAkYx60VLOC6LFwmAME5qX6FvybREaC7NOqRShWyMqJMfo1p+nQyBo3WOLxAF5nljBf3gjH0+NUiHh9XfxIgeVG/GFJUe+tM0VI7uA26F4gMPEwODGR1Uemdx6GsvkyTWikMcl2ONTtjrelyWrxtiRDGc7c2R+XnWDNbtb3EkMvMsiOVcHrkHBresyR+MsjBZxGxJX2Q4AyGAPQg4zjzrE+Irpp9fvriSPBklLeyNqHht218BmqrARjlIHbsKONhTdJ1HVwPhRlbmGzAj31uohY5td4ZR5yD6U8JUYDdQKZ2IJjP/un+lPmAJORSspF6Kia4a6aSaqZhcZ3peKElLzXMYNGB60qXeM4ocVG2NCxqGIyW291Smlg8jsdlG1Nri28OGOWN+YsMlcYxUjpEDypDGQMMxJpZPQ0FslEZECAAsTt1qY0qEM8mJhFyAk86gqds9zvUBfXFhEOV4Q4XK87kjceWKVa3lnHGAiMmdssxJrNKLaNUZJOmXPhe0Se4a3Zrd2OWAMQDbdMd/hmrxaWQtLlFVCECcuy4HpWTa/GukvZzskxuLmBZoirFeUe+rTwBxBPqfNa3GoclzDsYZjzFx23wMeVZMsH/RXn/kcceXDw6jYsjLGpEkUjHO/MP/yqhxTw0NNt5NSwrWk7Itu6yZPMRkt06bHFaZxZYfeLVQIUmaQjmjY8pwOuD8qpXEl3cWHDSaUiu8TsVzIvOYx0wCB0p8MmmoojOKeyhpDG49pFJPmN6V9yjxlQVPoaeRQDuCD5Eb0Ywcy4BxW+zNQ0tQY8LtgHNOGkHMd8V7wGHQjahvHJzbcvzrglaNJrprlVRA6tdpI60oHeuYwWMmijpQUoooUEcycjaeRyYZSVLA9u1SWjqRbqyk55diKiBL4cMyg7SDqamOHnzbpvnAqU9ItB3IdXFis8HI8PfmUk9/Ooe8s5LX/MbPf3VbuXxFG+cdqhdbELSIJX5UXGUXqSTioxlsvPGqNV1HQbLijgvThdYjmSBGhlX+FsAEe40P7PdNsbFbhRA6XmeSd2YNz47g9xQ9IvZbXhC0XEgVHwuFP+Xvg/lUnp1oHuRdxDlLrkkfxVjnkadFY4ri2yX4gkS3s2uSAVt1eQjHYKdq+fLnVrnUW/7TM/Lzc4QnZTWw/aLq0FlwzfwvOonmh8JFB3JYgfTJ+FYlaJ+8BGwrVgqTc6Ms20lEk4pC+A0uT2Jo3NKB0Rh8qHGBzY2xRSikdF+VXJnObI3XHxoR67fWl8uKQdjtRRxWGzSO9KJ3pJqxAWpGDXu9JFezRCgqmic2aCCKICv8TAUrChRHMuDUlw3PyvJGexzUYZIlGQ+TSLe58C6EsTYHehJWqGi6ZeXmZIz4aktjGAKh7izlmuFLlfPc4r1tr1tyqjFgx/j8qS8ekx3fjTzZEg5uQyMpPuIrNxcTXyU9G48J3kV7w7ZRTNDJIkKpMiMG5SNsGpaKFIhyRqABkDG1Z/w7HwtpUcNxFZzJqD4Kh3lLsT067EVZeI9fg0+xEbSH7xOh8Pl7nH96xt2xmmmZZ9peotc62yI4eMHIHYfrBqqwkKxHtY7VdeJHtrmxl1GWFTcQtmVo2KZOQrKGHqcgnyOQc5oOkaRpGvWvNBOPFHUFRDKh8iR7DfIZrVDKowVoSWFylplXWYg47jtTlLtiuOVfjUpf8AB1zFKwguFJXolwnIfgwyp/KoK+srvTZAt/bzW7H8JZfZb3HoatGcJdMlLHOPaHi3I7x49Qa794j7AioxJFJ2cnHnRjJ5Yp+IlkMwpJpTUk1QidU0ljg14Ulsk/reuYwtklVEZonVXGUZlIDe496R161qsGmtefYvd/tAb2jePaltyuGGw8s5I+NZja2c95L4VtE8rjb2APzPQVKM+Ssdwp0gFeAqU1vh7VNCW2bU7YRJcoWidXDhsdRkdx5VFiqRaa0K012LXtmntjc/drpJuQSFDnDjIpkNhXVbByDk0GkGLaNA17i4X5hmteUXMeFjflxjHYDpuMfGg/tUtGt1eSmXwwAqgZLNgYA9++D5ZHWqZbh5Gbk3I36/rFSdvB+9je4kGFOOVB+EZOQP11NQeKK6Lqcm7ZKxXl3cSRWbMrrzvcXhAyCzbcpPcDmGx/pRrCE6JM0SyQuHJILpggAv3ByPweXegW80VrCBGoQlcHvk7ZPzBqIv7ySafKsSB/c/UmlUeWh3Pjt9lyfXbpA4mBHL/pdX9/cH8u9PNF4hstQcaff7JL7Ph3ECtE3xB27b/nWdxySOcc7Yx7RPapXSGebIaRsAjC522PMPkRn+24WeFKI0czcqLJxHwNbFvE4fkCzMOcWEj/iH/lk43/lPzqjEvGzI0bKyMVZWGCpHUEdjWhQ3zu6Izsznpnr+v7+oV5f6Bo2szLeag063LIA7QyhOfHcgjr2z6Co4/Ilj1LY+TApbiZC3WkEb0ZqHglsAb16R5qRxEeSRY4xlm6VpGgfZfdNFDe6jcQCJwGwu+B267VUtLQ2Mgk8BJpjg8rg4X02qw6nrmta7FHbapdctqnS3gARc+uOvxqOVt6RfFFL4TfG+u2k2mpwvoJ8aIMouZkGVPKchFx19obn0xUN+y4tFtI7nV7tbWNhzRwKAXcj/AEqPqce+peeB+E+GYdTtNOF1e3Mohj5kJCbE5wNz06VTLnh/ivWJm1C50y/uJJd/EZBuPIAnYeW1Z4q1V0jRahurYLinie416K1teUx2dnzeErHLsWxlmPuA2H51XxU4eEOIuUt+xrsY7FQD8s5qJu7W5sLh7a9t5YJ0/FHKhVh8DWrG4JVFmWfJu5IQjcp2APvp5BcR8nKYYg5/jC79/wC1Mc+e1EjV+UyBTyJgs2Nh5ZNPICZJ2905BVyGU9MqPKnBf94QhHck/AVHQyry7jcD/j+9dacqxwfh8qm1Y6lSJCSRndVyD+jTK4QoxB2OaRHdFZQxp7cPFcQrKpGeYKRRqjrsZLJywMp6k7n0BqV0KQiYEZz06429P18+0TcIIpnj3HKf6VN8OkQ2d7csNoYicHpn3foUuT+Q4l7IscMkRfmV0DZGAOv62/WBmQN4sYAZpMkZ9iJmH+01RNFaS41B5uY+ZBPU/rb4ip4TSTDnghu3XoTDciMZ9Qevv8sVjnh2a4ZbRRgGdgsYJY9ABUvp+lOhV5RzSdh1Aoeiw5uWnwAF2Hvqe2yFj2GK2zlWjDjjewSxqhIQc8x6kUaOylc8x/d47k5oiK6rhGVfU0eGyeVgPvIyfIGpt6LxiekstTlsZb271K4aytgC8ssxKx5OBtnpkgU2XUtDhUF9UZj5QxOx+lT1mnEWmRyw2UaXNrJu8TwiRWHqp61y1v4b4BrrhjRrjfYpbKu3/wAahdltroFw3p0WrwtfWM0nhxylP3y8pYgbkAZ86tOuaHpWvvBLqlkHmihEXirIykge4+vemdvq0GmWyQWXDa28OSxWJiBk9dql9Hvl1RJi9mbbkTmUlup8qhJyv1KVa9isy/Zvw+4zEb+I+azhh/uWpHhzQoOFjcR2sz3dtckeLBcxqcgdsjY/KrGVOOlCkQHqtI8s+mzljjfRVuJ+COG9Vtlv9Kl/ZUzyiMokfPFzE9Cn8PvG3pVevvso1u2UuL60kQDJZRJj8htV+u7fbniXm7svZhnPSpmx1KWAxJBHLdQSjYLgtEfI+lXx+Q32TyYElaMW/wCnWtyY8C506YHpi4Iz8xTS44G4psAWbSLmVBvzQYlH+05rbtc0G4muFutMiCuRl0yBhh0Iomj6g4lCTKVcnHKdsMPxL/Ue+q/tki0pdEfzi1cT5/vbaZ1jmMbB+XllUqQyMu2CD0PTrTm1bw+HL/GxblQkb9WFaJ9pt7D/AIu021KKfEtOZ26NzFjy7+4EfGqTr8K22lvFCh5GcHfbv5fL9YqjlbUTox05ENp84iRmVsM1S1tGJoubkJIOCRAr/mWHyqtqdvKjpOAuHSNsdCw7VaUL2SjOtD7TmjW2UgEHfPvqcsLdriNXCnlPfNVOzufAcB8mMn2lH1FX3hy/0l/B8S9iigU5ZCDzfAY3NJlVKxcbEXa2mkwJJqMqxeIMoDuzDzC9cetM/wDFOiw7cs8pHTkTl+tQvHOrjV+IrmdRyxoqxIn+lVGw+H1zVczXQx2tlHlaejUdI42sBeRPb3BtnUY5ZwQD6ZGR9KmtT0bhjiuFmjVNNv3P/ebUgAt/Mo2YevWsVX1qc4Mkuf29ZwW0zxJJJ+8VTsVAycjpU5YeKuI8c3J1JG5abYS6dAlvJyvHEgCyocqwAx+gfzp2FAxkA9d6runtewOz2U/MrNl45N1OT5VY+dSfYPKN8DyrDKr0al0INzaGZoXuYlmHVGcAg0SS2bGyE+VQuscPff5GuYJRFM+7BxlSfPbpQLWz4gsiEhuiEx/4gI+lBKLD/wAJqSPw0LSERr3ZzyfmagGEcN+tzauUkibmX2tm/tTm+tNYuVU3LLOV3AQjIqLuXnAIkTB8mGDRjFXoflS2Wm14ouWuFhu7VI0YgeKG2BNPNQ0+W7cX9qQS4DMo68y9CPPbb4VS7S5IjYMvlse9WKw4njtLOOGeKR1jIVmXsPWrcuWpkJY0vaCMs+0y/urni65TmzHAsaRqV/CVUE4J3G5PpVavtSuLpFSZskd9snyz5/nX0XrnD2kcU6aBdQxuZEzFcx7MpPcGqXe/ZbZ3mhhbSQQ6vbjkkkQ/upmXzXJ5cjByPOtUajVmRtuzGu1HhiR0y0iqfIgmpC94dvLGRI7x4omkU+E0hISXfcB+gI6EHGO9MZhcWUrQT4hkXcozL5dfd61VTi/ovBoaY8+lT3CFsn3/AO9zrmKAc3L5kDP9KgRjO/SrBYaj9ysSAqtzZGw6jlIP1FGfVISHdlfuXWWeSVQcOxbf1OaFjeusMYxnGO9eFN8Ob2cxVq+zi38TWp7gjaGE49CxwPyzVVJq+/Z1DyWV1PjBklCg+ij/AJapZXUCmJXNGhaeOX3VKpg9Kh9PORUpBJ5V5T7PS+D9fwgHpXCPKuA5Ga9muJsSc4+PahTxRzDEqK/oy0ftt1oTk98UDiNn0i0wTHH4bEdVJ+lRUkJtlcOFA7nGxA71Y3BZTiq3xhI8HDmocjAPJH4Qyf8AVsfyJpo25JBcuKssOiT2umxN4OoCSF15xGdxH54P9Kz6b7SNZueJCNGiQxTToqQhQTIRkDJ9QfyqiR3F7bo0CzyxRPs6o5Ckd9hUxYXenaFbPPZzpc6lIhRXUHEYPXGQMfWtyxuPZklJS2S3G06DTNRtGkR+TV3eBlO2GGWA9xJ+de4U4wOn6OlpPbrOYmIVn3IXrjofM1TXee88KEkuxchR/Mx6/Opexvo9Mia1QwMVc87OjNluhwV2xtTPEnHizlN8rK3nBpwWVIHV8l+UBQD0GfrTc7VwOytkHfOa0szCc4GK8MV4iuKMmuOOle+a0rhKMw6DagDDOCxz/MSf+KzUrzHA91avYR/d7aCHoERV+QqGbqi+FbssFi4SIdz6VIQuB/C1QdpIU3AzUpDLkDJx2rz5x2a1Ilo5MgdqWTimaP7WAaMZNqQNhgfOhSyKgJNCabAGGppPMzAjIrqsAWS7SMdTg1R/tD1BjpsMKgHnmyR5gCrFM7MCCcgVn3H8zNe20AbZYyx9CTt9K04Ma5WRyy9SuySu4AYez5UNiO5oeW7muZ9qvQRlDwzeE3OuQwHsnyPnQ8eddU756euKktP0h7638f7zDECxAVgSdq5ugpNkOaTXq9REOGkg716vVzOHmloJdStUPQyr9d/pWm278wwe9er1Z8pow/SSgPs47Y3qRibA26dq9XqxyNCHcbZ2ovNhcV6vVEYE+CN+lAlVSu1er1FAY2aNTnNZXxo3icR3QP4Ywqj4DP8AWvV6tfjv2I5uiF5ds14jYV6vVuMwa2uJbfxDCQOdCrZUHYj1pu5MfLy9CMivV6jSYUf/2Q=="/>
          <p:cNvSpPr>
            <a:spLocks noChangeAspect="1" noChangeArrowheads="1"/>
          </p:cNvSpPr>
          <p:nvPr/>
        </p:nvSpPr>
        <p:spPr bwMode="auto">
          <a:xfrm>
            <a:off x="155575" y="-1096963"/>
            <a:ext cx="1609725" cy="22860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52" name="AutoShape 56" descr="data:image/jpg;base64,/9j/4AAQSkZJRgABAQAAAQABAAD/2wBDAAkGBwgHBgkIBwgKCgkLDRYPDQwMDRsUFRAWIB0iIiAdHx8kKDQsJCYxJx8fLT0tMTU3Ojo6Iys/RD84QzQ5Ojf/2wBDAQoKCg0MDRoPDxo3JR8lNzc3Nzc3Nzc3Nzc3Nzc3Nzc3Nzc3Nzc3Nzc3Nzc3Nzc3Nzc3Nzc3Nzc3Nzc3Nzc3Nzf/wAARCADHAIwDASIAAhEBAxEB/8QAHAAAAQUBAQEAAAAAAAAAAAAAAwIEBQYHAQAI/8QAQRAAAgEDAgQDBQUGBQEJAAAAAQIDAAQRBSEGEjFBE1FhInGBkbEHFDKh8BUjQmLB4RYzUqLRFyQ0U2Nyc4LC8f/EABkBAAMBAQEAAAAAAAAAAAAAAAECAwQABf/EACIRAAICAgIDAQEBAQAAAAAAAAABAhEDIRIxBCJBEzJCcf/aAAwDAQACEQMRAD8AzCXKtgjB8qQGpxPEznnxTcjBxTokdQ+2KMOtBT8Yo461zGR6lKK51pQFAY7jalynFvF8frSe1LkIEMPuJ/OuZxHE5JroNPMKesanPnXDFA3VCPcaNgoaDNKDYpx91hPSRl94zSDaE/hmQ79ziuCIZ1P4Rg1xSc704+43GBhFb/0sDQ2triM+1DIPhQOo4aIMFlB8xSOVv4gR76VH/mrnzFE4nIyvi3IG2IP/ALCl2bKIfaBJLE7U3iP724PnGB/uz/Si24xCnupWOmQ1u6vG0ZzknY+VNpV5ZGHlS4nCMGYZ9KTM/iSFsYFNRAQv480agr+KiZ3ojIKtKAzQ0J5sUUbGgE8RsaXIpaGLGenl60lyApJOKCbliqqDgLXUEMijdWcKexNKhsbmYN4A5yATgda7pVsLy6CuAVHtHm2GPU/Gpa/1iW3kubGIJzRuI1kQAEAHffv0pZOnoKoFDwnrkkUbx2ch8QZUY3+VMb/SdU0tC99YXESZxztGeX51ZdN1y9hKl7+VpH9pwFLnI6dsfWrvw/xBFrC/dLuHnZ1Kt45BV/eCNxWaeacO1oooKRjsMwPTY5pzDcOXChiB55qxfaDwY2hT/tHS4mOmuw50ySbdz2PcqT0Pwqo27/izsc+dWjKM4qSFacXTJYSljvhh/MAa4yQk8xhTmHcbU1gbESkdaKGcjcCmOuxUC8q3BBz+EY+dPLcBYUyd8Z6U2g/yrhv5lH5U7AIAGSNtq5s5IqrnekdKIelJ7VQgjq0rvSUFLA3rhhaDejL50NBSmJQZHSgEb3EvOcDYDtQhzE7UonJNP9NgRzzMM8vau6RyVs5Z+P4MiRjZ9iabTI6P7Slf61ZoIsAkYx60VLOC6LFwmAME5qX6FvybREaC7NOqRShWyMqJMfo1p+nQyBo3WOLxAF5nljBf3gjH0+NUiHh9XfxIgeVG/GFJUe+tM0VI7uA26F4gMPEwODGR1Uemdx6GsvkyTWikMcl2ONTtjrelyWrxtiRDGc7c2R+XnWDNbtb3EkMvMsiOVcHrkHBresyR+MsjBZxGxJX2Q4AyGAPQg4zjzrE+Irpp9fvriSPBklLeyNqHht218BmqrARjlIHbsKONhTdJ1HVwPhRlbmGzAj31uohY5td4ZR5yD6U8JUYDdQKZ2IJjP/un+lPmAJORSspF6Kia4a6aSaqZhcZ3peKElLzXMYNGB60qXeM4ocVG2NCxqGIyW291Smlg8jsdlG1Nri28OGOWN+YsMlcYxUjpEDypDGQMMxJpZPQ0FslEZECAAsTt1qY0qEM8mJhFyAk86gqds9zvUBfXFhEOV4Q4XK87kjceWKVa3lnHGAiMmdssxJrNKLaNUZJOmXPhe0Se4a3Zrd2OWAMQDbdMd/hmrxaWQtLlFVCECcuy4HpWTa/GukvZzskxuLmBZoirFeUe+rTwBxBPqfNa3GoclzDsYZjzFx23wMeVZMsH/RXn/kcceXDw6jYsjLGpEkUjHO/MP/yqhxTw0NNt5NSwrWk7Itu6yZPMRkt06bHFaZxZYfeLVQIUmaQjmjY8pwOuD8qpXEl3cWHDSaUiu8TsVzIvOYx0wCB0p8MmmoojOKeyhpDG49pFJPmN6V9yjxlQVPoaeRQDuCD5Eb0Ywcy4BxW+zNQ0tQY8LtgHNOGkHMd8V7wGHQjahvHJzbcvzrglaNJrprlVRA6tdpI60oHeuYwWMmijpQUoooUEcycjaeRyYZSVLA9u1SWjqRbqyk55diKiBL4cMyg7SDqamOHnzbpvnAqU9ItB3IdXFis8HI8PfmUk9/Ooe8s5LX/MbPf3VbuXxFG+cdqhdbELSIJX5UXGUXqSTioxlsvPGqNV1HQbLijgvThdYjmSBGhlX+FsAEe40P7PdNsbFbhRA6XmeSd2YNz47g9xQ9IvZbXhC0XEgVHwuFP+Xvg/lUnp1oHuRdxDlLrkkfxVjnkadFY4ri2yX4gkS3s2uSAVt1eQjHYKdq+fLnVrnUW/7TM/Lzc4QnZTWw/aLq0FlwzfwvOonmh8JFB3JYgfTJ+FYlaJ+8BGwrVgqTc6Ms20lEk4pC+A0uT2Jo3NKB0Rh8qHGBzY2xRSikdF+VXJnObI3XHxoR67fWl8uKQdjtRRxWGzSO9KJ3pJqxAWpGDXu9JFezRCgqmic2aCCKICv8TAUrChRHMuDUlw3PyvJGexzUYZIlGQ+TSLe58C6EsTYHehJWqGi6ZeXmZIz4aktjGAKh7izlmuFLlfPc4r1tr1tyqjFgx/j8qS8ekx3fjTzZEg5uQyMpPuIrNxcTXyU9G48J3kV7w7ZRTNDJIkKpMiMG5SNsGpaKFIhyRqABkDG1Z/w7HwtpUcNxFZzJqD4Kh3lLsT067EVZeI9fg0+xEbSH7xOh8Pl7nH96xt2xmmmZZ9peotc62yI4eMHIHYfrBqqwkKxHtY7VdeJHtrmxl1GWFTcQtmVo2KZOQrKGHqcgnyOQc5oOkaRpGvWvNBOPFHUFRDKh8iR7DfIZrVDKowVoSWFylplXWYg47jtTlLtiuOVfjUpf8AB1zFKwguFJXolwnIfgwyp/KoK+srvTZAt/bzW7H8JZfZb3HoatGcJdMlLHOPaHi3I7x49Qa794j7AioxJFJ2cnHnRjJ5Yp+IlkMwpJpTUk1QidU0ljg14Ulsk/reuYwtklVEZonVXGUZlIDe496R161qsGmtefYvd/tAb2jePaltyuGGw8s5I+NZja2c95L4VtE8rjb2APzPQVKM+Ssdwp0gFeAqU1vh7VNCW2bU7YRJcoWidXDhsdRkdx5VFiqRaa0K012LXtmntjc/drpJuQSFDnDjIpkNhXVbByDk0GkGLaNA17i4X5hmteUXMeFjflxjHYDpuMfGg/tUtGt1eSmXwwAqgZLNgYA9++D5ZHWqZbh5Gbk3I36/rFSdvB+9je4kGFOOVB+EZOQP11NQeKK6Lqcm7ZKxXl3cSRWbMrrzvcXhAyCzbcpPcDmGx/pRrCE6JM0SyQuHJILpggAv3ByPweXegW80VrCBGoQlcHvk7ZPzBqIv7ySafKsSB/c/UmlUeWh3Pjt9lyfXbpA4mBHL/pdX9/cH8u9PNF4hstQcaff7JL7Ph3ECtE3xB27b/nWdxySOcc7Yx7RPapXSGebIaRsAjC522PMPkRn+24WeFKI0czcqLJxHwNbFvE4fkCzMOcWEj/iH/lk43/lPzqjEvGzI0bKyMVZWGCpHUEdjWhQ3zu6Izsznpnr+v7+oV5f6Bo2szLeag063LIA7QyhOfHcgjr2z6Co4/Ilj1LY+TApbiZC3WkEb0ZqHglsAb16R5qRxEeSRY4xlm6VpGgfZfdNFDe6jcQCJwGwu+B267VUtLQ2Mgk8BJpjg8rg4X02qw6nrmta7FHbapdctqnS3gARc+uOvxqOVt6RfFFL4TfG+u2k2mpwvoJ8aIMouZkGVPKchFx19obn0xUN+y4tFtI7nV7tbWNhzRwKAXcj/AEqPqce+peeB+E+GYdTtNOF1e3Mohj5kJCbE5wNz06VTLnh/ivWJm1C50y/uJJd/EZBuPIAnYeW1Z4q1V0jRahurYLinie416K1teUx2dnzeErHLsWxlmPuA2H51XxU4eEOIuUt+xrsY7FQD8s5qJu7W5sLh7a9t5YJ0/FHKhVh8DWrG4JVFmWfJu5IQjcp2APvp5BcR8nKYYg5/jC79/wC1Mc+e1EjV+UyBTyJgs2Nh5ZNPICZJ2905BVyGU9MqPKnBf94QhHck/AVHQyry7jcD/j+9dacqxwfh8qm1Y6lSJCSRndVyD+jTK4QoxB2OaRHdFZQxp7cPFcQrKpGeYKRRqjrsZLJywMp6k7n0BqV0KQiYEZz06429P18+0TcIIpnj3HKf6VN8OkQ2d7csNoYicHpn3foUuT+Q4l7IscMkRfmV0DZGAOv62/WBmQN4sYAZpMkZ9iJmH+01RNFaS41B5uY+ZBPU/rb4ip4TSTDnghu3XoTDciMZ9Qevv8sVjnh2a4ZbRRgGdgsYJY9ABUvp+lOhV5RzSdh1Aoeiw5uWnwAF2Hvqe2yFj2GK2zlWjDjjewSxqhIQc8x6kUaOylc8x/d47k5oiK6rhGVfU0eGyeVgPvIyfIGpt6LxiekstTlsZb271K4aytgC8ssxKx5OBtnpkgU2XUtDhUF9UZj5QxOx+lT1mnEWmRyw2UaXNrJu8TwiRWHqp61y1v4b4BrrhjRrjfYpbKu3/wAahdltroFw3p0WrwtfWM0nhxylP3y8pYgbkAZ86tOuaHpWvvBLqlkHmihEXirIykge4+vemdvq0GmWyQWXDa28OSxWJiBk9dql9Hvl1RJi9mbbkTmUlup8qhJyv1KVa9isy/Zvw+4zEb+I+azhh/uWpHhzQoOFjcR2sz3dtckeLBcxqcgdsjY/KrGVOOlCkQHqtI8s+mzljjfRVuJ+COG9Vtlv9Kl/ZUzyiMokfPFzE9Cn8PvG3pVevvso1u2UuL60kQDJZRJj8htV+u7fbniXm7svZhnPSpmx1KWAxJBHLdQSjYLgtEfI+lXx+Q32TyYElaMW/wCnWtyY8C506YHpi4Iz8xTS44G4psAWbSLmVBvzQYlH+05rbtc0G4muFutMiCuRl0yBhh0Iomj6g4lCTKVcnHKdsMPxL/Ue+q/tki0pdEfzi1cT5/vbaZ1jmMbB+XllUqQyMu2CD0PTrTm1bw+HL/GxblQkb9WFaJ9pt7D/AIu021KKfEtOZ26NzFjy7+4EfGqTr8K22lvFCh5GcHfbv5fL9YqjlbUTox05ENp84iRmVsM1S1tGJoubkJIOCRAr/mWHyqtqdvKjpOAuHSNsdCw7VaUL2SjOtD7TmjW2UgEHfPvqcsLdriNXCnlPfNVOzufAcB8mMn2lH1FX3hy/0l/B8S9iigU5ZCDzfAY3NJlVKxcbEXa2mkwJJqMqxeIMoDuzDzC9cetM/wDFOiw7cs8pHTkTl+tQvHOrjV+IrmdRyxoqxIn+lVGw+H1zVczXQx2tlHlaejUdI42sBeRPb3BtnUY5ZwQD6ZGR9KmtT0bhjiuFmjVNNv3P/ebUgAt/Mo2YevWsVX1qc4Mkuf29ZwW0zxJJJ+8VTsVAycjpU5YeKuI8c3J1JG5abYS6dAlvJyvHEgCyocqwAx+gfzp2FAxkA9d6runtewOz2U/MrNl45N1OT5VY+dSfYPKN8DyrDKr0al0INzaGZoXuYlmHVGcAg0SS2bGyE+VQuscPff5GuYJRFM+7BxlSfPbpQLWz4gsiEhuiEx/4gI+lBKLD/wAJqSPw0LSERr3ZzyfmagGEcN+tzauUkibmX2tm/tTm+tNYuVU3LLOV3AQjIqLuXnAIkTB8mGDRjFXoflS2Wm14ouWuFhu7VI0YgeKG2BNPNQ0+W7cX9qQS4DMo68y9CPPbb4VS7S5IjYMvlse9WKw4njtLOOGeKR1jIVmXsPWrcuWpkJY0vaCMs+0y/urni65TmzHAsaRqV/CVUE4J3G5PpVavtSuLpFSZskd9snyz5/nX0XrnD2kcU6aBdQxuZEzFcx7MpPcGqXe/ZbZ3mhhbSQQ6vbjkkkQ/upmXzXJ5cjByPOtUajVmRtuzGu1HhiR0y0iqfIgmpC94dvLGRI7x4omkU+E0hISXfcB+gI6EHGO9MZhcWUrQT4hkXcozL5dfd61VTi/ovBoaY8+lT3CFsn3/AO9zrmKAc3L5kDP9KgRjO/SrBYaj9ysSAqtzZGw6jlIP1FGfVISHdlfuXWWeSVQcOxbf1OaFjeusMYxnGO9eFN8Ob2cxVq+zi38TWp7gjaGE49CxwPyzVVJq+/Z1DyWV1PjBklCg+ij/AJapZXUCmJXNGhaeOX3VKpg9Kh9PORUpBJ5V5T7PS+D9fwgHpXCPKuA5Ga9muJsSc4+PahTxRzDEqK/oy0ftt1oTk98UDiNn0i0wTHH4bEdVJ+lRUkJtlcOFA7nGxA71Y3BZTiq3xhI8HDmocjAPJH4Qyf8AVsfyJpo25JBcuKssOiT2umxN4OoCSF15xGdxH54P9Kz6b7SNZueJCNGiQxTToqQhQTIRkDJ9QfyqiR3F7bo0CzyxRPs6o5Ckd9hUxYXenaFbPPZzpc6lIhRXUHEYPXGQMfWtyxuPZklJS2S3G06DTNRtGkR+TV3eBlO2GGWA9xJ+de4U4wOn6OlpPbrOYmIVn3IXrjofM1TXee88KEkuxchR/Mx6/Opexvo9Mia1QwMVc87OjNluhwV2xtTPEnHizlN8rK3nBpwWVIHV8l+UBQD0GfrTc7VwOytkHfOa0szCc4GK8MV4iuKMmuOOle+a0rhKMw6DagDDOCxz/MSf+KzUrzHA91avYR/d7aCHoERV+QqGbqi+FbssFi4SIdz6VIQuB/C1QdpIU3AzUpDLkDJx2rz5x2a1Ilo5MgdqWTimaP7WAaMZNqQNhgfOhSyKgJNCabAGGppPMzAjIrqsAWS7SMdTg1R/tD1BjpsMKgHnmyR5gCrFM7MCCcgVn3H8zNe20AbZYyx9CTt9K04Ma5WRyy9SuySu4AYez5UNiO5oeW7muZ9qvQRlDwzeE3OuQwHsnyPnQ8eddU756euKktP0h7638f7zDECxAVgSdq5ugpNkOaTXq9REOGkg716vVzOHmloJdStUPQyr9d/pWm278wwe9er1Z8pow/SSgPs47Y3qRibA26dq9XqxyNCHcbZ2ovNhcV6vVEYE+CN+lAlVSu1er1FAY2aNTnNZXxo3icR3QP4Ywqj4DP8AWvV6tfjv2I5uiF5ds14jYV6vVuMwa2uJbfxDCQOdCrZUHYj1pu5MfLy9CMivV6jSYUf/2Q=="/>
          <p:cNvSpPr>
            <a:spLocks noChangeAspect="1" noChangeArrowheads="1"/>
          </p:cNvSpPr>
          <p:nvPr/>
        </p:nvSpPr>
        <p:spPr bwMode="auto">
          <a:xfrm>
            <a:off x="155575" y="-1096963"/>
            <a:ext cx="1609725" cy="22860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54" name="AutoShape 58" descr="data:image/jpg;base64,/9j/4AAQSkZJRgABAQAAAQABAAD/2wBDAAkGBwgHBgkIBwgKCgkLDRYPDQwMDRsUFRAWIB0iIiAdHx8kKDQsJCYxJx8fLT0tMTU3Ojo6Iys/RD84QzQ5Ojf/2wBDAQoKCg0MDRoPDxo3JR8lNzc3Nzc3Nzc3Nzc3Nzc3Nzc3Nzc3Nzc3Nzc3Nzc3Nzc3Nzc3Nzc3Nzc3Nzc3Nzc3Nzf/wAARCADHAIwDASIAAhEBAxEB/8QAHAAAAQUBAQEAAAAAAAAAAAAAAwIEBQYHAQAI/8QAQRAAAgEDAgQDBQUGBQEJAAAAAQIDAAQRBSEGEjFBE1FhInGBkbEHFDKh8BUjQmLB4RYzUqLRFyQ0U2Nyc4LC8f/EABkBAAMBAQEAAAAAAAAAAAAAAAECAwQABf/EACIRAAICAgIDAQEBAQAAAAAAAAABAhEDIRIxBCJBEzJCcf/aAAwDAQACEQMRAD8AzCXKtgjB8qQGpxPEznnxTcjBxTokdQ+2KMOtBT8Yo461zGR6lKK51pQFAY7jalynFvF8frSe1LkIEMPuJ/OuZxHE5JroNPMKesanPnXDFA3VCPcaNgoaDNKDYpx91hPSRl94zSDaE/hmQ79ziuCIZ1P4Rg1xSc704+43GBhFb/0sDQ2triM+1DIPhQOo4aIMFlB8xSOVv4gR76VH/mrnzFE4nIyvi3IG2IP/ALCl2bKIfaBJLE7U3iP724PnGB/uz/Si24xCnupWOmQ1u6vG0ZzknY+VNpV5ZGHlS4nCMGYZ9KTM/iSFsYFNRAQv480agr+KiZ3ojIKtKAzQ0J5sUUbGgE8RsaXIpaGLGenl60lyApJOKCbliqqDgLXUEMijdWcKexNKhsbmYN4A5yATgda7pVsLy6CuAVHtHm2GPU/Gpa/1iW3kubGIJzRuI1kQAEAHffv0pZOnoKoFDwnrkkUbx2ch8QZUY3+VMb/SdU0tC99YXESZxztGeX51ZdN1y9hKl7+VpH9pwFLnI6dsfWrvw/xBFrC/dLuHnZ1Kt45BV/eCNxWaeacO1oooKRjsMwPTY5pzDcOXChiB55qxfaDwY2hT/tHS4mOmuw50ySbdz2PcqT0Pwqo27/izsc+dWjKM4qSFacXTJYSljvhh/MAa4yQk8xhTmHcbU1gbESkdaKGcjcCmOuxUC8q3BBz+EY+dPLcBYUyd8Z6U2g/yrhv5lH5U7AIAGSNtq5s5IqrnekdKIelJ7VQgjq0rvSUFLA3rhhaDejL50NBSmJQZHSgEb3EvOcDYDtQhzE7UonJNP9NgRzzMM8vau6RyVs5Z+P4MiRjZ9iabTI6P7Slf61ZoIsAkYx60VLOC6LFwmAME5qX6FvybREaC7NOqRShWyMqJMfo1p+nQyBo3WOLxAF5nljBf3gjH0+NUiHh9XfxIgeVG/GFJUe+tM0VI7uA26F4gMPEwODGR1Uemdx6GsvkyTWikMcl2ONTtjrelyWrxtiRDGc7c2R+XnWDNbtb3EkMvMsiOVcHrkHBresyR+MsjBZxGxJX2Q4AyGAPQg4zjzrE+Irpp9fvriSPBklLeyNqHht218BmqrARjlIHbsKONhTdJ1HVwPhRlbmGzAj31uohY5td4ZR5yD6U8JUYDdQKZ2IJjP/un+lPmAJORSspF6Kia4a6aSaqZhcZ3peKElLzXMYNGB60qXeM4ocVG2NCxqGIyW291Smlg8jsdlG1Nri28OGOWN+YsMlcYxUjpEDypDGQMMxJpZPQ0FslEZECAAsTt1qY0qEM8mJhFyAk86gqds9zvUBfXFhEOV4Q4XK87kjceWKVa3lnHGAiMmdssxJrNKLaNUZJOmXPhe0Se4a3Zrd2OWAMQDbdMd/hmrxaWQtLlFVCECcuy4HpWTa/GukvZzskxuLmBZoirFeUe+rTwBxBPqfNa3GoclzDsYZjzFx23wMeVZMsH/RXn/kcceXDw6jYsjLGpEkUjHO/MP/yqhxTw0NNt5NSwrWk7Itu6yZPMRkt06bHFaZxZYfeLVQIUmaQjmjY8pwOuD8qpXEl3cWHDSaUiu8TsVzIvOYx0wCB0p8MmmoojOKeyhpDG49pFJPmN6V9yjxlQVPoaeRQDuCD5Eb0Ywcy4BxW+zNQ0tQY8LtgHNOGkHMd8V7wGHQjahvHJzbcvzrglaNJrprlVRA6tdpI60oHeuYwWMmijpQUoooUEcycjaeRyYZSVLA9u1SWjqRbqyk55diKiBL4cMyg7SDqamOHnzbpvnAqU9ItB3IdXFis8HI8PfmUk9/Ooe8s5LX/MbPf3VbuXxFG+cdqhdbELSIJX5UXGUXqSTioxlsvPGqNV1HQbLijgvThdYjmSBGhlX+FsAEe40P7PdNsbFbhRA6XmeSd2YNz47g9xQ9IvZbXhC0XEgVHwuFP+Xvg/lUnp1oHuRdxDlLrkkfxVjnkadFY4ri2yX4gkS3s2uSAVt1eQjHYKdq+fLnVrnUW/7TM/Lzc4QnZTWw/aLq0FlwzfwvOonmh8JFB3JYgfTJ+FYlaJ+8BGwrVgqTc6Ms20lEk4pC+A0uT2Jo3NKB0Rh8qHGBzY2xRSikdF+VXJnObI3XHxoR67fWl8uKQdjtRRxWGzSO9KJ3pJqxAWpGDXu9JFezRCgqmic2aCCKICv8TAUrChRHMuDUlw3PyvJGexzUYZIlGQ+TSLe58C6EsTYHehJWqGi6ZeXmZIz4aktjGAKh7izlmuFLlfPc4r1tr1tyqjFgx/j8qS8ekx3fjTzZEg5uQyMpPuIrNxcTXyU9G48J3kV7w7ZRTNDJIkKpMiMG5SNsGpaKFIhyRqABkDG1Z/w7HwtpUcNxFZzJqD4Kh3lLsT067EVZeI9fg0+xEbSH7xOh8Pl7nH96xt2xmmmZZ9peotc62yI4eMHIHYfrBqqwkKxHtY7VdeJHtrmxl1GWFTcQtmVo2KZOQrKGHqcgnyOQc5oOkaRpGvWvNBOPFHUFRDKh8iR7DfIZrVDKowVoSWFylplXWYg47jtTlLtiuOVfjUpf8AB1zFKwguFJXolwnIfgwyp/KoK+srvTZAt/bzW7H8JZfZb3HoatGcJdMlLHOPaHi3I7x49Qa794j7AioxJFJ2cnHnRjJ5Yp+IlkMwpJpTUk1QidU0ljg14Ulsk/reuYwtklVEZonVXGUZlIDe496R161qsGmtefYvd/tAb2jePaltyuGGw8s5I+NZja2c95L4VtE8rjb2APzPQVKM+Ssdwp0gFeAqU1vh7VNCW2bU7YRJcoWidXDhsdRkdx5VFiqRaa0K012LXtmntjc/drpJuQSFDnDjIpkNhXVbByDk0GkGLaNA17i4X5hmteUXMeFjflxjHYDpuMfGg/tUtGt1eSmXwwAqgZLNgYA9++D5ZHWqZbh5Gbk3I36/rFSdvB+9je4kGFOOVB+EZOQP11NQeKK6Lqcm7ZKxXl3cSRWbMrrzvcXhAyCzbcpPcDmGx/pRrCE6JM0SyQuHJILpggAv3ByPweXegW80VrCBGoQlcHvk7ZPzBqIv7ySafKsSB/c/UmlUeWh3Pjt9lyfXbpA4mBHL/pdX9/cH8u9PNF4hstQcaff7JL7Ph3ECtE3xB27b/nWdxySOcc7Yx7RPapXSGebIaRsAjC522PMPkRn+24WeFKI0czcqLJxHwNbFvE4fkCzMOcWEj/iH/lk43/lPzqjEvGzI0bKyMVZWGCpHUEdjWhQ3zu6Izsznpnr+v7+oV5f6Bo2szLeag063LIA7QyhOfHcgjr2z6Co4/Ilj1LY+TApbiZC3WkEb0ZqHglsAb16R5qRxEeSRY4xlm6VpGgfZfdNFDe6jcQCJwGwu+B267VUtLQ2Mgk8BJpjg8rg4X02qw6nrmta7FHbapdctqnS3gARc+uOvxqOVt6RfFFL4TfG+u2k2mpwvoJ8aIMouZkGVPKchFx19obn0xUN+y4tFtI7nV7tbWNhzRwKAXcj/AEqPqce+peeB+E+GYdTtNOF1e3Mohj5kJCbE5wNz06VTLnh/ivWJm1C50y/uJJd/EZBuPIAnYeW1Z4q1V0jRahurYLinie416K1teUx2dnzeErHLsWxlmPuA2H51XxU4eEOIuUt+xrsY7FQD8s5qJu7W5sLh7a9t5YJ0/FHKhVh8DWrG4JVFmWfJu5IQjcp2APvp5BcR8nKYYg5/jC79/wC1Mc+e1EjV+UyBTyJgs2Nh5ZNPICZJ2905BVyGU9MqPKnBf94QhHck/AVHQyry7jcD/j+9dacqxwfh8qm1Y6lSJCSRndVyD+jTK4QoxB2OaRHdFZQxp7cPFcQrKpGeYKRRqjrsZLJywMp6k7n0BqV0KQiYEZz06429P18+0TcIIpnj3HKf6VN8OkQ2d7csNoYicHpn3foUuT+Q4l7IscMkRfmV0DZGAOv62/WBmQN4sYAZpMkZ9iJmH+01RNFaS41B5uY+ZBPU/rb4ip4TSTDnghu3XoTDciMZ9Qevv8sVjnh2a4ZbRRgGdgsYJY9ABUvp+lOhV5RzSdh1Aoeiw5uWnwAF2Hvqe2yFj2GK2zlWjDjjewSxqhIQc8x6kUaOylc8x/d47k5oiK6rhGVfU0eGyeVgPvIyfIGpt6LxiekstTlsZb271K4aytgC8ssxKx5OBtnpkgU2XUtDhUF9UZj5QxOx+lT1mnEWmRyw2UaXNrJu8TwiRWHqp61y1v4b4BrrhjRrjfYpbKu3/wAahdltroFw3p0WrwtfWM0nhxylP3y8pYgbkAZ86tOuaHpWvvBLqlkHmihEXirIykge4+vemdvq0GmWyQWXDa28OSxWJiBk9dql9Hvl1RJi9mbbkTmUlup8qhJyv1KVa9isy/Zvw+4zEb+I+azhh/uWpHhzQoOFjcR2sz3dtckeLBcxqcgdsjY/KrGVOOlCkQHqtI8s+mzljjfRVuJ+COG9Vtlv9Kl/ZUzyiMokfPFzE9Cn8PvG3pVevvso1u2UuL60kQDJZRJj8htV+u7fbniXm7svZhnPSpmx1KWAxJBHLdQSjYLgtEfI+lXx+Q32TyYElaMW/wCnWtyY8C506YHpi4Iz8xTS44G4psAWbSLmVBvzQYlH+05rbtc0G4muFutMiCuRl0yBhh0Iomj6g4lCTKVcnHKdsMPxL/Ue+q/tki0pdEfzi1cT5/vbaZ1jmMbB+XllUqQyMu2CD0PTrTm1bw+HL/GxblQkb9WFaJ9pt7D/AIu021KKfEtOZ26NzFjy7+4EfGqTr8K22lvFCh5GcHfbv5fL9YqjlbUTox05ENp84iRmVsM1S1tGJoubkJIOCRAr/mWHyqtqdvKjpOAuHSNsdCw7VaUL2SjOtD7TmjW2UgEHfPvqcsLdriNXCnlPfNVOzufAcB8mMn2lH1FX3hy/0l/B8S9iigU5ZCDzfAY3NJlVKxcbEXa2mkwJJqMqxeIMoDuzDzC9cetM/wDFOiw7cs8pHTkTl+tQvHOrjV+IrmdRyxoqxIn+lVGw+H1zVczXQx2tlHlaejUdI42sBeRPb3BtnUY5ZwQD6ZGR9KmtT0bhjiuFmjVNNv3P/ebUgAt/Mo2YevWsVX1qc4Mkuf29ZwW0zxJJJ+8VTsVAycjpU5YeKuI8c3J1JG5abYS6dAlvJyvHEgCyocqwAx+gfzp2FAxkA9d6runtewOz2U/MrNl45N1OT5VY+dSfYPKN8DyrDKr0al0INzaGZoXuYlmHVGcAg0SS2bGyE+VQuscPff5GuYJRFM+7BxlSfPbpQLWz4gsiEhuiEx/4gI+lBKLD/wAJqSPw0LSERr3ZzyfmagGEcN+tzauUkibmX2tm/tTm+tNYuVU3LLOV3AQjIqLuXnAIkTB8mGDRjFXoflS2Wm14ouWuFhu7VI0YgeKG2BNPNQ0+W7cX9qQS4DMo68y9CPPbb4VS7S5IjYMvlse9WKw4njtLOOGeKR1jIVmXsPWrcuWpkJY0vaCMs+0y/urni65TmzHAsaRqV/CVUE4J3G5PpVavtSuLpFSZskd9snyz5/nX0XrnD2kcU6aBdQxuZEzFcx7MpPcGqXe/ZbZ3mhhbSQQ6vbjkkkQ/upmXzXJ5cjByPOtUajVmRtuzGu1HhiR0y0iqfIgmpC94dvLGRI7x4omkU+E0hISXfcB+gI6EHGO9MZhcWUrQT4hkXcozL5dfd61VTi/ovBoaY8+lT3CFsn3/AO9zrmKAc3L5kDP9KgRjO/SrBYaj9ysSAqtzZGw6jlIP1FGfVISHdlfuXWWeSVQcOxbf1OaFjeusMYxnGO9eFN8Ob2cxVq+zi38TWp7gjaGE49CxwPyzVVJq+/Z1DyWV1PjBklCg+ij/AJapZXUCmJXNGhaeOX3VKpg9Kh9PORUpBJ5V5T7PS+D9fwgHpXCPKuA5Ga9muJsSc4+PahTxRzDEqK/oy0ftt1oTk98UDiNn0i0wTHH4bEdVJ+lRUkJtlcOFA7nGxA71Y3BZTiq3xhI8HDmocjAPJH4Qyf8AVsfyJpo25JBcuKssOiT2umxN4OoCSF15xGdxH54P9Kz6b7SNZueJCNGiQxTToqQhQTIRkDJ9QfyqiR3F7bo0CzyxRPs6o5Ckd9hUxYXenaFbPPZzpc6lIhRXUHEYPXGQMfWtyxuPZklJS2S3G06DTNRtGkR+TV3eBlO2GGWA9xJ+de4U4wOn6OlpPbrOYmIVn3IXrjofM1TXee88KEkuxchR/Mx6/Opexvo9Mia1QwMVc87OjNluhwV2xtTPEnHizlN8rK3nBpwWVIHV8l+UBQD0GfrTc7VwOytkHfOa0szCc4GK8MV4iuKMmuOOle+a0rhKMw6DagDDOCxz/MSf+KzUrzHA91avYR/d7aCHoERV+QqGbqi+FbssFi4SIdz6VIQuB/C1QdpIU3AzUpDLkDJx2rz5x2a1Ilo5MgdqWTimaP7WAaMZNqQNhgfOhSyKgJNCabAGGppPMzAjIrqsAWS7SMdTg1R/tD1BjpsMKgHnmyR5gCrFM7MCCcgVn3H8zNe20AbZYyx9CTt9K04Ma5WRyy9SuySu4AYez5UNiO5oeW7muZ9qvQRlDwzeE3OuQwHsnyPnQ8eddU756euKktP0h7638f7zDECxAVgSdq5ugpNkOaTXq9REOGkg716vVzOHmloJdStUPQyr9d/pWm278wwe9er1Z8pow/SSgPs47Y3qRibA26dq9XqxyNCHcbZ2ovNhcV6vVEYE+CN+lAlVSu1er1FAY2aNTnNZXxo3icR3QP4Ywqj4DP8AWvV6tfjv2I5uiF5ds14jYV6vVuMwa2uJbfxDCQOdCrZUHYj1pu5MfLy9CMivV6jSYUf/2Q=="/>
          <p:cNvSpPr>
            <a:spLocks noChangeAspect="1" noChangeArrowheads="1"/>
          </p:cNvSpPr>
          <p:nvPr/>
        </p:nvSpPr>
        <p:spPr bwMode="auto">
          <a:xfrm>
            <a:off x="155575" y="-1096963"/>
            <a:ext cx="1609725" cy="22860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56" name="AutoShape 60" descr="data:image/jpg;base64,/9j/4AAQSkZJRgABAQAAAQABAAD/2wBDAAkGBwgHBgkIBwgKCgkLDRYPDQwMDRsUFRAWIB0iIiAdHx8kKDQsJCYxJx8fLT0tMTU3Ojo6Iys/RD84QzQ5Ojf/2wBDAQoKCg0MDRoPDxo3JR8lNzc3Nzc3Nzc3Nzc3Nzc3Nzc3Nzc3Nzc3Nzc3Nzc3Nzc3Nzc3Nzc3Nzc3Nzc3Nzc3Nzf/wAARCADHAIwDASIAAhEBAxEB/8QAHAAAAQUBAQEAAAAAAAAAAAAAAwIEBQYHAQAI/8QAQRAAAgEDAgQDBQUGBQEJAAAAAQIDAAQRBSEGEjFBE1FhInGBkbEHFDKh8BUjQmLB4RYzUqLRFyQ0U2Nyc4LC8f/EABkBAAMBAQEAAAAAAAAAAAAAAAECAwQABf/EACIRAAICAgIDAQEBAQAAAAAAAAABAhEDIRIxBCJBEzJCcf/aAAwDAQACEQMRAD8AzCXKtgjB8qQGpxPEznnxTcjBxTokdQ+2KMOtBT8Yo461zGR6lKK51pQFAY7jalynFvF8frSe1LkIEMPuJ/OuZxHE5JroNPMKesanPnXDFA3VCPcaNgoaDNKDYpx91hPSRl94zSDaE/hmQ79ziuCIZ1P4Rg1xSc704+43GBhFb/0sDQ2triM+1DIPhQOo4aIMFlB8xSOVv4gR76VH/mrnzFE4nIyvi3IG2IP/ALCl2bKIfaBJLE7U3iP724PnGB/uz/Si24xCnupWOmQ1u6vG0ZzknY+VNpV5ZGHlS4nCMGYZ9KTM/iSFsYFNRAQv480agr+KiZ3ojIKtKAzQ0J5sUUbGgE8RsaXIpaGLGenl60lyApJOKCbliqqDgLXUEMijdWcKexNKhsbmYN4A5yATgda7pVsLy6CuAVHtHm2GPU/Gpa/1iW3kubGIJzRuI1kQAEAHffv0pZOnoKoFDwnrkkUbx2ch8QZUY3+VMb/SdU0tC99YXESZxztGeX51ZdN1y9hKl7+VpH9pwFLnI6dsfWrvw/xBFrC/dLuHnZ1Kt45BV/eCNxWaeacO1oooKRjsMwPTY5pzDcOXChiB55qxfaDwY2hT/tHS4mOmuw50ySbdz2PcqT0Pwqo27/izsc+dWjKM4qSFacXTJYSljvhh/MAa4yQk8xhTmHcbU1gbESkdaKGcjcCmOuxUC8q3BBz+EY+dPLcBYUyd8Z6U2g/yrhv5lH5U7AIAGSNtq5s5IqrnekdKIelJ7VQgjq0rvSUFLA3rhhaDejL50NBSmJQZHSgEb3EvOcDYDtQhzE7UonJNP9NgRzzMM8vau6RyVs5Z+P4MiRjZ9iabTI6P7Slf61ZoIsAkYx60VLOC6LFwmAME5qX6FvybREaC7NOqRShWyMqJMfo1p+nQyBo3WOLxAF5nljBf3gjH0+NUiHh9XfxIgeVG/GFJUe+tM0VI7uA26F4gMPEwODGR1Uemdx6GsvkyTWikMcl2ONTtjrelyWrxtiRDGc7c2R+XnWDNbtb3EkMvMsiOVcHrkHBresyR+MsjBZxGxJX2Q4AyGAPQg4zjzrE+Irpp9fvriSPBklLeyNqHht218BmqrARjlIHbsKONhTdJ1HVwPhRlbmGzAj31uohY5td4ZR5yD6U8JUYDdQKZ2IJjP/un+lPmAJORSspF6Kia4a6aSaqZhcZ3peKElLzXMYNGB60qXeM4ocVG2NCxqGIyW291Smlg8jsdlG1Nri28OGOWN+YsMlcYxUjpEDypDGQMMxJpZPQ0FslEZECAAsTt1qY0qEM8mJhFyAk86gqds9zvUBfXFhEOV4Q4XK87kjceWKVa3lnHGAiMmdssxJrNKLaNUZJOmXPhe0Se4a3Zrd2OWAMQDbdMd/hmrxaWQtLlFVCECcuy4HpWTa/GukvZzskxuLmBZoirFeUe+rTwBxBPqfNa3GoclzDsYZjzFx23wMeVZMsH/RXn/kcceXDw6jYsjLGpEkUjHO/MP/yqhxTw0NNt5NSwrWk7Itu6yZPMRkt06bHFaZxZYfeLVQIUmaQjmjY8pwOuD8qpXEl3cWHDSaUiu8TsVzIvOYx0wCB0p8MmmoojOKeyhpDG49pFJPmN6V9yjxlQVPoaeRQDuCD5Eb0Ywcy4BxW+zNQ0tQY8LtgHNOGkHMd8V7wGHQjahvHJzbcvzrglaNJrprlVRA6tdpI60oHeuYwWMmijpQUoooUEcycjaeRyYZSVLA9u1SWjqRbqyk55diKiBL4cMyg7SDqamOHnzbpvnAqU9ItB3IdXFis8HI8PfmUk9/Ooe8s5LX/MbPf3VbuXxFG+cdqhdbELSIJX5UXGUXqSTioxlsvPGqNV1HQbLijgvThdYjmSBGhlX+FsAEe40P7PdNsbFbhRA6XmeSd2YNz47g9xQ9IvZbXhC0XEgVHwuFP+Xvg/lUnp1oHuRdxDlLrkkfxVjnkadFY4ri2yX4gkS3s2uSAVt1eQjHYKdq+fLnVrnUW/7TM/Lzc4QnZTWw/aLq0FlwzfwvOonmh8JFB3JYgfTJ+FYlaJ+8BGwrVgqTc6Ms20lEk4pC+A0uT2Jo3NKB0Rh8qHGBzY2xRSikdF+VXJnObI3XHxoR67fWl8uKQdjtRRxWGzSO9KJ3pJqxAWpGDXu9JFezRCgqmic2aCCKICv8TAUrChRHMuDUlw3PyvJGexzUYZIlGQ+TSLe58C6EsTYHehJWqGi6ZeXmZIz4aktjGAKh7izlmuFLlfPc4r1tr1tyqjFgx/j8qS8ekx3fjTzZEg5uQyMpPuIrNxcTXyU9G48J3kV7w7ZRTNDJIkKpMiMG5SNsGpaKFIhyRqABkDG1Z/w7HwtpUcNxFZzJqD4Kh3lLsT067EVZeI9fg0+xEbSH7xOh8Pl7nH96xt2xmmmZZ9peotc62yI4eMHIHYfrBqqwkKxHtY7VdeJHtrmxl1GWFTcQtmVo2KZOQrKGHqcgnyOQc5oOkaRpGvWvNBOPFHUFRDKh8iR7DfIZrVDKowVoSWFylplXWYg47jtTlLtiuOVfjUpf8AB1zFKwguFJXolwnIfgwyp/KoK+srvTZAt/bzW7H8JZfZb3HoatGcJdMlLHOPaHi3I7x49Qa794j7AioxJFJ2cnHnRjJ5Yp+IlkMwpJpTUk1QidU0ljg14Ulsk/reuYwtklVEZonVXGUZlIDe496R161qsGmtefYvd/tAb2jePaltyuGGw8s5I+NZja2c95L4VtE8rjb2APzPQVKM+Ssdwp0gFeAqU1vh7VNCW2bU7YRJcoWidXDhsdRkdx5VFiqRaa0K012LXtmntjc/drpJuQSFDnDjIpkNhXVbByDk0GkGLaNA17i4X5hmteUXMeFjflxjHYDpuMfGg/tUtGt1eSmXwwAqgZLNgYA9++D5ZHWqZbh5Gbk3I36/rFSdvB+9je4kGFOOVB+EZOQP11NQeKK6Lqcm7ZKxXl3cSRWbMrrzvcXhAyCzbcpPcDmGx/pRrCE6JM0SyQuHJILpggAv3ByPweXegW80VrCBGoQlcHvk7ZPzBqIv7ySafKsSB/c/UmlUeWh3Pjt9lyfXbpA4mBHL/pdX9/cH8u9PNF4hstQcaff7JL7Ph3ECtE3xB27b/nWdxySOcc7Yx7RPapXSGebIaRsAjC522PMPkRn+24WeFKI0czcqLJxHwNbFvE4fkCzMOcWEj/iH/lk43/lPzqjEvGzI0bKyMVZWGCpHUEdjWhQ3zu6Izsznpnr+v7+oV5f6Bo2szLeag063LIA7QyhOfHcgjr2z6Co4/Ilj1LY+TApbiZC3WkEb0ZqHglsAb16R5qRxEeSRY4xlm6VpGgfZfdNFDe6jcQCJwGwu+B267VUtLQ2Mgk8BJpjg8rg4X02qw6nrmta7FHbapdctqnS3gARc+uOvxqOVt6RfFFL4TfG+u2k2mpwvoJ8aIMouZkGVPKchFx19obn0xUN+y4tFtI7nV7tbWNhzRwKAXcj/AEqPqce+peeB+E+GYdTtNOF1e3Mohj5kJCbE5wNz06VTLnh/ivWJm1C50y/uJJd/EZBuPIAnYeW1Z4q1V0jRahurYLinie416K1teUx2dnzeErHLsWxlmPuA2H51XxU4eEOIuUt+xrsY7FQD8s5qJu7W5sLh7a9t5YJ0/FHKhVh8DWrG4JVFmWfJu5IQjcp2APvp5BcR8nKYYg5/jC79/wC1Mc+e1EjV+UyBTyJgs2Nh5ZNPICZJ2905BVyGU9MqPKnBf94QhHck/AVHQyry7jcD/j+9dacqxwfh8qm1Y6lSJCSRndVyD+jTK4QoxB2OaRHdFZQxp7cPFcQrKpGeYKRRqjrsZLJywMp6k7n0BqV0KQiYEZz06429P18+0TcIIpnj3HKf6VN8OkQ2d7csNoYicHpn3foUuT+Q4l7IscMkRfmV0DZGAOv62/WBmQN4sYAZpMkZ9iJmH+01RNFaS41B5uY+ZBPU/rb4ip4TSTDnghu3XoTDciMZ9Qevv8sVjnh2a4ZbRRgGdgsYJY9ABUvp+lOhV5RzSdh1Aoeiw5uWnwAF2Hvqe2yFj2GK2zlWjDjjewSxqhIQc8x6kUaOylc8x/d47k5oiK6rhGVfU0eGyeVgPvIyfIGpt6LxiekstTlsZb271K4aytgC8ssxKx5OBtnpkgU2XUtDhUF9UZj5QxOx+lT1mnEWmRyw2UaXNrJu8TwiRWHqp61y1v4b4BrrhjRrjfYpbKu3/wAahdltroFw3p0WrwtfWM0nhxylP3y8pYgbkAZ86tOuaHpWvvBLqlkHmihEXirIykge4+vemdvq0GmWyQWXDa28OSxWJiBk9dql9Hvl1RJi9mbbkTmUlup8qhJyv1KVa9isy/Zvw+4zEb+I+azhh/uWpHhzQoOFjcR2sz3dtckeLBcxqcgdsjY/KrGVOOlCkQHqtI8s+mzljjfRVuJ+COG9Vtlv9Kl/ZUzyiMokfPFzE9Cn8PvG3pVevvso1u2UuL60kQDJZRJj8htV+u7fbniXm7svZhnPSpmx1KWAxJBHLdQSjYLgtEfI+lXx+Q32TyYElaMW/wCnWtyY8C506YHpi4Iz8xTS44G4psAWbSLmVBvzQYlH+05rbtc0G4muFutMiCuRl0yBhh0Iomj6g4lCTKVcnHKdsMPxL/Ue+q/tki0pdEfzi1cT5/vbaZ1jmMbB+XllUqQyMu2CD0PTrTm1bw+HL/GxblQkb9WFaJ9pt7D/AIu021KKfEtOZ26NzFjy7+4EfGqTr8K22lvFCh5GcHfbv5fL9YqjlbUTox05ENp84iRmVsM1S1tGJoubkJIOCRAr/mWHyqtqdvKjpOAuHSNsdCw7VaUL2SjOtD7TmjW2UgEHfPvqcsLdriNXCnlPfNVOzufAcB8mMn2lH1FX3hy/0l/B8S9iigU5ZCDzfAY3NJlVKxcbEXa2mkwJJqMqxeIMoDuzDzC9cetM/wDFOiw7cs8pHTkTl+tQvHOrjV+IrmdRyxoqxIn+lVGw+H1zVczXQx2tlHlaejUdI42sBeRPb3BtnUY5ZwQD6ZGR9KmtT0bhjiuFmjVNNv3P/ebUgAt/Mo2YevWsVX1qc4Mkuf29ZwW0zxJJJ+8VTsVAycjpU5YeKuI8c3J1JG5abYS6dAlvJyvHEgCyocqwAx+gfzp2FAxkA9d6runtewOz2U/MrNl45N1OT5VY+dSfYPKN8DyrDKr0al0INzaGZoXuYlmHVGcAg0SS2bGyE+VQuscPff5GuYJRFM+7BxlSfPbpQLWz4gsiEhuiEx/4gI+lBKLD/wAJqSPw0LSERr3ZzyfmagGEcN+tzauUkibmX2tm/tTm+tNYuVU3LLOV3AQjIqLuXnAIkTB8mGDRjFXoflS2Wm14ouWuFhu7VI0YgeKG2BNPNQ0+W7cX9qQS4DMo68y9CPPbb4VS7S5IjYMvlse9WKw4njtLOOGeKR1jIVmXsPWrcuWpkJY0vaCMs+0y/urni65TmzHAsaRqV/CVUE4J3G5PpVavtSuLpFSZskd9snyz5/nX0XrnD2kcU6aBdQxuZEzFcx7MpPcGqXe/ZbZ3mhhbSQQ6vbjkkkQ/upmXzXJ5cjByPOtUajVmRtuzGu1HhiR0y0iqfIgmpC94dvLGRI7x4omkU+E0hISXfcB+gI6EHGO9MZhcWUrQT4hkXcozL5dfd61VTi/ovBoaY8+lT3CFsn3/AO9zrmKAc3L5kDP9KgRjO/SrBYaj9ysSAqtzZGw6jlIP1FGfVISHdlfuXWWeSVQcOxbf1OaFjeusMYxnGO9eFN8Ob2cxVq+zi38TWp7gjaGE49CxwPyzVVJq+/Z1DyWV1PjBklCg+ij/AJapZXUCmJXNGhaeOX3VKpg9Kh9PORUpBJ5V5T7PS+D9fwgHpXCPKuA5Ga9muJsSc4+PahTxRzDEqK/oy0ftt1oTk98UDiNn0i0wTHH4bEdVJ+lRUkJtlcOFA7nGxA71Y3BZTiq3xhI8HDmocjAPJH4Qyf8AVsfyJpo25JBcuKssOiT2umxN4OoCSF15xGdxH54P9Kz6b7SNZueJCNGiQxTToqQhQTIRkDJ9QfyqiR3F7bo0CzyxRPs6o5Ckd9hUxYXenaFbPPZzpc6lIhRXUHEYPXGQMfWtyxuPZklJS2S3G06DTNRtGkR+TV3eBlO2GGWA9xJ+de4U4wOn6OlpPbrOYmIVn3IXrjofM1TXee88KEkuxchR/Mx6/Opexvo9Mia1QwMVc87OjNluhwV2xtTPEnHizlN8rK3nBpwWVIHV8l+UBQD0GfrTc7VwOytkHfOa0szCc4GK8MV4iuKMmuOOle+a0rhKMw6DagDDOCxz/MSf+KzUrzHA91avYR/d7aCHoERV+QqGbqi+FbssFi4SIdz6VIQuB/C1QdpIU3AzUpDLkDJx2rz5x2a1Ilo5MgdqWTimaP7WAaMZNqQNhgfOhSyKgJNCabAGGppPMzAjIrqsAWS7SMdTg1R/tD1BjpsMKgHnmyR5gCrFM7MCCcgVn3H8zNe20AbZYyx9CTt9K04Ma5WRyy9SuySu4AYez5UNiO5oeW7muZ9qvQRlDwzeE3OuQwHsnyPnQ8eddU756euKktP0h7638f7zDECxAVgSdq5ugpNkOaTXq9REOGkg716vVzOHmloJdStUPQyr9d/pWm278wwe9er1Z8pow/SSgPs47Y3qRibA26dq9XqxyNCHcbZ2ovNhcV6vVEYE+CN+lAlVSu1er1FAY2aNTnNZXxo3icR3QP4Ywqj4DP8AWvV6tfjv2I5uiF5ds14jYV6vVuMwa2uJbfxDCQOdCrZUHYj1pu5MfLy9CMivV6jSYUf/2Q=="/>
          <p:cNvSpPr>
            <a:spLocks noChangeAspect="1" noChangeArrowheads="1"/>
          </p:cNvSpPr>
          <p:nvPr/>
        </p:nvSpPr>
        <p:spPr bwMode="auto">
          <a:xfrm>
            <a:off x="155575" y="-1096963"/>
            <a:ext cx="1609725" cy="22860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58" name="AutoShape 62" descr="data:image/jpg;base64,/9j/4AAQSkZJRgABAQAAAQABAAD/2wBDAAkGBwgHBgkIBwgKCgkLDRYPDQwMDRsUFRAWIB0iIiAdHx8kKDQsJCYxJx8fLT0tMTU3Ojo6Iys/RD84QzQ5Ojf/2wBDAQoKCg0MDRoPDxo3JR8lNzc3Nzc3Nzc3Nzc3Nzc3Nzc3Nzc3Nzc3Nzc3Nzc3Nzc3Nzc3Nzc3Nzc3Nzc3Nzc3Nzf/wAARCADHAIwDASIAAhEBAxEB/8QAHAAAAQUBAQEAAAAAAAAAAAAAAwIEBQYHAQAI/8QAQRAAAgEDAgQDBQUGBQEJAAAAAQIDAAQRBSEGEjFBE1FhInGBkbEHFDKh8BUjQmLB4RYzUqLRFyQ0U2Nyc4LC8f/EABkBAAMBAQEAAAAAAAAAAAAAAAECAwQABf/EACIRAAICAgIDAQEBAQAAAAAAAAABAhEDIRIxBCJBEzJCcf/aAAwDAQACEQMRAD8AzCXKtgjB8qQGpxPEznnxTcjBxTokdQ+2KMOtBT8Yo461zGR6lKK51pQFAY7jalynFvF8frSe1LkIEMPuJ/OuZxHE5JroNPMKesanPnXDFA3VCPcaNgoaDNKDYpx91hPSRl94zSDaE/hmQ79ziuCIZ1P4Rg1xSc704+43GBhFb/0sDQ2triM+1DIPhQOo4aIMFlB8xSOVv4gR76VH/mrnzFE4nIyvi3IG2IP/ALCl2bKIfaBJLE7U3iP724PnGB/uz/Si24xCnupWOmQ1u6vG0ZzknY+VNpV5ZGHlS4nCMGYZ9KTM/iSFsYFNRAQv480agr+KiZ3ojIKtKAzQ0J5sUUbGgE8RsaXIpaGLGenl60lyApJOKCbliqqDgLXUEMijdWcKexNKhsbmYN4A5yATgda7pVsLy6CuAVHtHm2GPU/Gpa/1iW3kubGIJzRuI1kQAEAHffv0pZOnoKoFDwnrkkUbx2ch8QZUY3+VMb/SdU0tC99YXESZxztGeX51ZdN1y9hKl7+VpH9pwFLnI6dsfWrvw/xBFrC/dLuHnZ1Kt45BV/eCNxWaeacO1oooKRjsMwPTY5pzDcOXChiB55qxfaDwY2hT/tHS4mOmuw50ySbdz2PcqT0Pwqo27/izsc+dWjKM4qSFacXTJYSljvhh/MAa4yQk8xhTmHcbU1gbESkdaKGcjcCmOuxUC8q3BBz+EY+dPLcBYUyd8Z6U2g/yrhv5lH5U7AIAGSNtq5s5IqrnekdKIelJ7VQgjq0rvSUFLA3rhhaDejL50NBSmJQZHSgEb3EvOcDYDtQhzE7UonJNP9NgRzzMM8vau6RyVs5Z+P4MiRjZ9iabTI6P7Slf61ZoIsAkYx60VLOC6LFwmAME5qX6FvybREaC7NOqRShWyMqJMfo1p+nQyBo3WOLxAF5nljBf3gjH0+NUiHh9XfxIgeVG/GFJUe+tM0VI7uA26F4gMPEwODGR1Uemdx6GsvkyTWikMcl2ONTtjrelyWrxtiRDGc7c2R+XnWDNbtb3EkMvMsiOVcHrkHBresyR+MsjBZxGxJX2Q4AyGAPQg4zjzrE+Irpp9fvriSPBklLeyNqHht218BmqrARjlIHbsKONhTdJ1HVwPhRlbmGzAj31uohY5td4ZR5yD6U8JUYDdQKZ2IJjP/un+lPmAJORSspF6Kia4a6aSaqZhcZ3peKElLzXMYNGB60qXeM4ocVG2NCxqGIyW291Smlg8jsdlG1Nri28OGOWN+YsMlcYxUjpEDypDGQMMxJpZPQ0FslEZECAAsTt1qY0qEM8mJhFyAk86gqds9zvUBfXFhEOV4Q4XK87kjceWKVa3lnHGAiMmdssxJrNKLaNUZJOmXPhe0Se4a3Zrd2OWAMQDbdMd/hmrxaWQtLlFVCECcuy4HpWTa/GukvZzskxuLmBZoirFeUe+rTwBxBPqfNa3GoclzDsYZjzFx23wMeVZMsH/RXn/kcceXDw6jYsjLGpEkUjHO/MP/yqhxTw0NNt5NSwrWk7Itu6yZPMRkt06bHFaZxZYfeLVQIUmaQjmjY8pwOuD8qpXEl3cWHDSaUiu8TsVzIvOYx0wCB0p8MmmoojOKeyhpDG49pFJPmN6V9yjxlQVPoaeRQDuCD5Eb0Ywcy4BxW+zNQ0tQY8LtgHNOGkHMd8V7wGHQjahvHJzbcvzrglaNJrprlVRA6tdpI60oHeuYwWMmijpQUoooUEcycjaeRyYZSVLA9u1SWjqRbqyk55diKiBL4cMyg7SDqamOHnzbpvnAqU9ItB3IdXFis8HI8PfmUk9/Ooe8s5LX/MbPf3VbuXxFG+cdqhdbELSIJX5UXGUXqSTioxlsvPGqNV1HQbLijgvThdYjmSBGhlX+FsAEe40P7PdNsbFbhRA6XmeSd2YNz47g9xQ9IvZbXhC0XEgVHwuFP+Xvg/lUnp1oHuRdxDlLrkkfxVjnkadFY4ri2yX4gkS3s2uSAVt1eQjHYKdq+fLnVrnUW/7TM/Lzc4QnZTWw/aLq0FlwzfwvOonmh8JFB3JYgfTJ+FYlaJ+8BGwrVgqTc6Ms20lEk4pC+A0uT2Jo3NKB0Rh8qHGBzY2xRSikdF+VXJnObI3XHxoR67fWl8uKQdjtRRxWGzSO9KJ3pJqxAWpGDXu9JFezRCgqmic2aCCKICv8TAUrChRHMuDUlw3PyvJGexzUYZIlGQ+TSLe58C6EsTYHehJWqGi6ZeXmZIz4aktjGAKh7izlmuFLlfPc4r1tr1tyqjFgx/j8qS8ekx3fjTzZEg5uQyMpPuIrNxcTXyU9G48J3kV7w7ZRTNDJIkKpMiMG5SNsGpaKFIhyRqABkDG1Z/w7HwtpUcNxFZzJqD4Kh3lLsT067EVZeI9fg0+xEbSH7xOh8Pl7nH96xt2xmmmZZ9peotc62yI4eMHIHYfrBqqwkKxHtY7VdeJHtrmxl1GWFTcQtmVo2KZOQrKGHqcgnyOQc5oOkaRpGvWvNBOPFHUFRDKh8iR7DfIZrVDKowVoSWFylplXWYg47jtTlLtiuOVfjUpf8AB1zFKwguFJXolwnIfgwyp/KoK+srvTZAt/bzW7H8JZfZb3HoatGcJdMlLHOPaHi3I7x49Qa794j7AioxJFJ2cnHnRjJ5Yp+IlkMwpJpTUk1QidU0ljg14Ulsk/reuYwtklVEZonVXGUZlIDe496R161qsGmtefYvd/tAb2jePaltyuGGw8s5I+NZja2c95L4VtE8rjb2APzPQVKM+Ssdwp0gFeAqU1vh7VNCW2bU7YRJcoWidXDhsdRkdx5VFiqRaa0K012LXtmntjc/drpJuQSFDnDjIpkNhXVbByDk0GkGLaNA17i4X5hmteUXMeFjflxjHYDpuMfGg/tUtGt1eSmXwwAqgZLNgYA9++D5ZHWqZbh5Gbk3I36/rFSdvB+9je4kGFOOVB+EZOQP11NQeKK6Lqcm7ZKxXl3cSRWbMrrzvcXhAyCzbcpPcDmGx/pRrCE6JM0SyQuHJILpggAv3ByPweXegW80VrCBGoQlcHvk7ZPzBqIv7ySafKsSB/c/UmlUeWh3Pjt9lyfXbpA4mBHL/pdX9/cH8u9PNF4hstQcaff7JL7Ph3ECtE3xB27b/nWdxySOcc7Yx7RPapXSGebIaRsAjC522PMPkRn+24WeFKI0czcqLJxHwNbFvE4fkCzMOcWEj/iH/lk43/lPzqjEvGzI0bKyMVZWGCpHUEdjWhQ3zu6Izsznpnr+v7+oV5f6Bo2szLeag063LIA7QyhOfHcgjr2z6Co4/Ilj1LY+TApbiZC3WkEb0ZqHglsAb16R5qRxEeSRY4xlm6VpGgfZfdNFDe6jcQCJwGwu+B267VUtLQ2Mgk8BJpjg8rg4X02qw6nrmta7FHbapdctqnS3gARc+uOvxqOVt6RfFFL4TfG+u2k2mpwvoJ8aIMouZkGVPKchFx19obn0xUN+y4tFtI7nV7tbWNhzRwKAXcj/AEqPqce+peeB+E+GYdTtNOF1e3Mohj5kJCbE5wNz06VTLnh/ivWJm1C50y/uJJd/EZBuPIAnYeW1Z4q1V0jRahurYLinie416K1teUx2dnzeErHLsWxlmPuA2H51XxU4eEOIuUt+xrsY7FQD8s5qJu7W5sLh7a9t5YJ0/FHKhVh8DWrG4JVFmWfJu5IQjcp2APvp5BcR8nKYYg5/jC79/wC1Mc+e1EjV+UyBTyJgs2Nh5ZNPICZJ2905BVyGU9MqPKnBf94QhHck/AVHQyry7jcD/j+9dacqxwfh8qm1Y6lSJCSRndVyD+jTK4QoxB2OaRHdFZQxp7cPFcQrKpGeYKRRqjrsZLJywMp6k7n0BqV0KQiYEZz06429P18+0TcIIpnj3HKf6VN8OkQ2d7csNoYicHpn3foUuT+Q4l7IscMkRfmV0DZGAOv62/WBmQN4sYAZpMkZ9iJmH+01RNFaS41B5uY+ZBPU/rb4ip4TSTDnghu3XoTDciMZ9Qevv8sVjnh2a4ZbRRgGdgsYJY9ABUvp+lOhV5RzSdh1Aoeiw5uWnwAF2Hvqe2yFj2GK2zlWjDjjewSxqhIQc8x6kUaOylc8x/d47k5oiK6rhGVfU0eGyeVgPvIyfIGpt6LxiekstTlsZb271K4aytgC8ssxKx5OBtnpkgU2XUtDhUF9UZj5QxOx+lT1mnEWmRyw2UaXNrJu8TwiRWHqp61y1v4b4BrrhjRrjfYpbKu3/wAahdltroFw3p0WrwtfWM0nhxylP3y8pYgbkAZ86tOuaHpWvvBLqlkHmihEXirIykge4+vemdvq0GmWyQWXDa28OSxWJiBk9dql9Hvl1RJi9mbbkTmUlup8qhJyv1KVa9isy/Zvw+4zEb+I+azhh/uWpHhzQoOFjcR2sz3dtckeLBcxqcgdsjY/KrGVOOlCkQHqtI8s+mzljjfRVuJ+COG9Vtlv9Kl/ZUzyiMokfPFzE9Cn8PvG3pVevvso1u2UuL60kQDJZRJj8htV+u7fbniXm7svZhnPSpmx1KWAxJBHLdQSjYLgtEfI+lXx+Q32TyYElaMW/wCnWtyY8C506YHpi4Iz8xTS44G4psAWbSLmVBvzQYlH+05rbtc0G4muFutMiCuRl0yBhh0Iomj6g4lCTKVcnHKdsMPxL/Ue+q/tki0pdEfzi1cT5/vbaZ1jmMbB+XllUqQyMu2CD0PTrTm1bw+HL/GxblQkb9WFaJ9pt7D/AIu021KKfEtOZ26NzFjy7+4EfGqTr8K22lvFCh5GcHfbv5fL9YqjlbUTox05ENp84iRmVsM1S1tGJoubkJIOCRAr/mWHyqtqdvKjpOAuHSNsdCw7VaUL2SjOtD7TmjW2UgEHfPvqcsLdriNXCnlPfNVOzufAcB8mMn2lH1FX3hy/0l/B8S9iigU5ZCDzfAY3NJlVKxcbEXa2mkwJJqMqxeIMoDuzDzC9cetM/wDFOiw7cs8pHTkTl+tQvHOrjV+IrmdRyxoqxIn+lVGw+H1zVczXQx2tlHlaejUdI42sBeRPb3BtnUY5ZwQD6ZGR9KmtT0bhjiuFmjVNNv3P/ebUgAt/Mo2YevWsVX1qc4Mkuf29ZwW0zxJJJ+8VTsVAycjpU5YeKuI8c3J1JG5abYS6dAlvJyvHEgCyocqwAx+gfzp2FAxkA9d6runtewOz2U/MrNl45N1OT5VY+dSfYPKN8DyrDKr0al0INzaGZoXuYlmHVGcAg0SS2bGyE+VQuscPff5GuYJRFM+7BxlSfPbpQLWz4gsiEhuiEx/4gI+lBKLD/wAJqSPw0LSERr3ZzyfmagGEcN+tzauUkibmX2tm/tTm+tNYuVU3LLOV3AQjIqLuXnAIkTB8mGDRjFXoflS2Wm14ouWuFhu7VI0YgeKG2BNPNQ0+W7cX9qQS4DMo68y9CPPbb4VS7S5IjYMvlse9WKw4njtLOOGeKR1jIVmXsPWrcuWpkJY0vaCMs+0y/urni65TmzHAsaRqV/CVUE4J3G5PpVavtSuLpFSZskd9snyz5/nX0XrnD2kcU6aBdQxuZEzFcx7MpPcGqXe/ZbZ3mhhbSQQ6vbjkkkQ/upmXzXJ5cjByPOtUajVmRtuzGu1HhiR0y0iqfIgmpC94dvLGRI7x4omkU+E0hISXfcB+gI6EHGO9MZhcWUrQT4hkXcozL5dfd61VTi/ovBoaY8+lT3CFsn3/AO9zrmKAc3L5kDP9KgRjO/SrBYaj9ysSAqtzZGw6jlIP1FGfVISHdlfuXWWeSVQcOxbf1OaFjeusMYxnGO9eFN8Ob2cxVq+zi38TWp7gjaGE49CxwPyzVVJq+/Z1DyWV1PjBklCg+ij/AJapZXUCmJXNGhaeOX3VKpg9Kh9PORUpBJ5V5T7PS+D9fwgHpXCPKuA5Ga9muJsSc4+PahTxRzDEqK/oy0ftt1oTk98UDiNn0i0wTHH4bEdVJ+lRUkJtlcOFA7nGxA71Y3BZTiq3xhI8HDmocjAPJH4Qyf8AVsfyJpo25JBcuKssOiT2umxN4OoCSF15xGdxH54P9Kz6b7SNZueJCNGiQxTToqQhQTIRkDJ9QfyqiR3F7bo0CzyxRPs6o5Ckd9hUxYXenaFbPPZzpc6lIhRXUHEYPXGQMfWtyxuPZklJS2S3G06DTNRtGkR+TV3eBlO2GGWA9xJ+de4U4wOn6OlpPbrOYmIVn3IXrjofM1TXee88KEkuxchR/Mx6/Opexvo9Mia1QwMVc87OjNluhwV2xtTPEnHizlN8rK3nBpwWVIHV8l+UBQD0GfrTc7VwOytkHfOa0szCc4GK8MV4iuKMmuOOle+a0rhKMw6DagDDOCxz/MSf+KzUrzHA91avYR/d7aCHoERV+QqGbqi+FbssFi4SIdz6VIQuB/C1QdpIU3AzUpDLkDJx2rz5x2a1Ilo5MgdqWTimaP7WAaMZNqQNhgfOhSyKgJNCabAGGppPMzAjIrqsAWS7SMdTg1R/tD1BjpsMKgHnmyR5gCrFM7MCCcgVn3H8zNe20AbZYyx9CTt9K04Ma5WRyy9SuySu4AYez5UNiO5oeW7muZ9qvQRlDwzeE3OuQwHsnyPnQ8eddU756euKktP0h7638f7zDECxAVgSdq5ugpNkOaTXq9REOGkg716vVzOHmloJdStUPQyr9d/pWm278wwe9er1Z8pow/SSgPs47Y3qRibA26dq9XqxyNCHcbZ2ovNhcV6vVEYE+CN+lAlVSu1er1FAY2aNTnNZXxo3icR3QP4Ywqj4DP8AWvV6tfjv2I5uiF5ds14jYV6vVuMwa2uJbfxDCQOdCrZUHYj1pu5MfLy9CMivV6jSYUf/2Q=="/>
          <p:cNvSpPr>
            <a:spLocks noChangeAspect="1" noChangeArrowheads="1"/>
          </p:cNvSpPr>
          <p:nvPr/>
        </p:nvSpPr>
        <p:spPr bwMode="auto">
          <a:xfrm>
            <a:off x="155575" y="-1096963"/>
            <a:ext cx="1609725" cy="22860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60" name="AutoShape 64" descr="data:image/jpg;base64,/9j/4AAQSkZJRgABAQAAAQABAAD/2wBDAAkGBwgHBgkIBwgKCgkLDRYPDQwMDRsUFRAWIB0iIiAdHx8kKDQsJCYxJx8fLT0tMTU3Ojo6Iys/RD84QzQ5Ojf/2wBDAQoKCg0MDRoPDxo3JR8lNzc3Nzc3Nzc3Nzc3Nzc3Nzc3Nzc3Nzc3Nzc3Nzc3Nzc3Nzc3Nzc3Nzc3Nzc3Nzc3Nzf/wAARCADHAIwDASIAAhEBAxEB/8QAHAAAAQUBAQEAAAAAAAAAAAAAAwIEBQYHAQAI/8QAQRAAAgEDAgQDBQUGBQEJAAAAAQIDAAQRBSEGEjFBE1FhInGBkbEHFDKh8BUjQmLB4RYzUqLRFyQ0U2Nyc4LC8f/EABkBAAMBAQEAAAAAAAAAAAAAAAECAwQABf/EACIRAAICAgIDAQEBAQAAAAAAAAABAhEDIRIxBCJBEzJCcf/aAAwDAQACEQMRAD8AzCXKtgjB8qQGpxPEznnxTcjBxTokdQ+2KMOtBT8Yo461zGR6lKK51pQFAY7jalynFvF8frSe1LkIEMPuJ/OuZxHE5JroNPMKesanPnXDFA3VCPcaNgoaDNKDYpx91hPSRl94zSDaE/hmQ79ziuCIZ1P4Rg1xSc704+43GBhFb/0sDQ2triM+1DIPhQOo4aIMFlB8xSOVv4gR76VH/mrnzFE4nIyvi3IG2IP/ALCl2bKIfaBJLE7U3iP724PnGB/uz/Si24xCnupWOmQ1u6vG0ZzknY+VNpV5ZGHlS4nCMGYZ9KTM/iSFsYFNRAQv480agr+KiZ3ojIKtKAzQ0J5sUUbGgE8RsaXIpaGLGenl60lyApJOKCbliqqDgLXUEMijdWcKexNKhsbmYN4A5yATgda7pVsLy6CuAVHtHm2GPU/Gpa/1iW3kubGIJzRuI1kQAEAHffv0pZOnoKoFDwnrkkUbx2ch8QZUY3+VMb/SdU0tC99YXESZxztGeX51ZdN1y9hKl7+VpH9pwFLnI6dsfWrvw/xBFrC/dLuHnZ1Kt45BV/eCNxWaeacO1oooKRjsMwPTY5pzDcOXChiB55qxfaDwY2hT/tHS4mOmuw50ySbdz2PcqT0Pwqo27/izsc+dWjKM4qSFacXTJYSljvhh/MAa4yQk8xhTmHcbU1gbESkdaKGcjcCmOuxUC8q3BBz+EY+dPLcBYUyd8Z6U2g/yrhv5lH5U7AIAGSNtq5s5IqrnekdKIelJ7VQgjq0rvSUFLA3rhhaDejL50NBSmJQZHSgEb3EvOcDYDtQhzE7UonJNP9NgRzzMM8vau6RyVs5Z+P4MiRjZ9iabTI6P7Slf61ZoIsAkYx60VLOC6LFwmAME5qX6FvybREaC7NOqRShWyMqJMfo1p+nQyBo3WOLxAF5nljBf3gjH0+NUiHh9XfxIgeVG/GFJUe+tM0VI7uA26F4gMPEwODGR1Uemdx6GsvkyTWikMcl2ONTtjrelyWrxtiRDGc7c2R+XnWDNbtb3EkMvMsiOVcHrkHBresyR+MsjBZxGxJX2Q4AyGAPQg4zjzrE+Irpp9fvriSPBklLeyNqHht218BmqrARjlIHbsKONhTdJ1HVwPhRlbmGzAj31uohY5td4ZR5yD6U8JUYDdQKZ2IJjP/un+lPmAJORSspF6Kia4a6aSaqZhcZ3peKElLzXMYNGB60qXeM4ocVG2NCxqGIyW291Smlg8jsdlG1Nri28OGOWN+YsMlcYxUjpEDypDGQMMxJpZPQ0FslEZECAAsTt1qY0qEM8mJhFyAk86gqds9zvUBfXFhEOV4Q4XK87kjceWKVa3lnHGAiMmdssxJrNKLaNUZJOmXPhe0Se4a3Zrd2OWAMQDbdMd/hmrxaWQtLlFVCECcuy4HpWTa/GukvZzskxuLmBZoirFeUe+rTwBxBPqfNa3GoclzDsYZjzFx23wMeVZMsH/RXn/kcceXDw6jYsjLGpEkUjHO/MP/yqhxTw0NNt5NSwrWk7Itu6yZPMRkt06bHFaZxZYfeLVQIUmaQjmjY8pwOuD8qpXEl3cWHDSaUiu8TsVzIvOYx0wCB0p8MmmoojOKeyhpDG49pFJPmN6V9yjxlQVPoaeRQDuCD5Eb0Ywcy4BxW+zNQ0tQY8LtgHNOGkHMd8V7wGHQjahvHJzbcvzrglaNJrprlVRA6tdpI60oHeuYwWMmijpQUoooUEcycjaeRyYZSVLA9u1SWjqRbqyk55diKiBL4cMyg7SDqamOHnzbpvnAqU9ItB3IdXFis8HI8PfmUk9/Ooe8s5LX/MbPf3VbuXxFG+cdqhdbELSIJX5UXGUXqSTioxlsvPGqNV1HQbLijgvThdYjmSBGhlX+FsAEe40P7PdNsbFbhRA6XmeSd2YNz47g9xQ9IvZbXhC0XEgVHwuFP+Xvg/lUnp1oHuRdxDlLrkkfxVjnkadFY4ri2yX4gkS3s2uSAVt1eQjHYKdq+fLnVrnUW/7TM/Lzc4QnZTWw/aLq0FlwzfwvOonmh8JFB3JYgfTJ+FYlaJ+8BGwrVgqTc6Ms20lEk4pC+A0uT2Jo3NKB0Rh8qHGBzY2xRSikdF+VXJnObI3XHxoR67fWl8uKQdjtRRxWGzSO9KJ3pJqxAWpGDXu9JFezRCgqmic2aCCKICv8TAUrChRHMuDUlw3PyvJGexzUYZIlGQ+TSLe58C6EsTYHehJWqGi6ZeXmZIz4aktjGAKh7izlmuFLlfPc4r1tr1tyqjFgx/j8qS8ekx3fjTzZEg5uQyMpPuIrNxcTXyU9G48J3kV7w7ZRTNDJIkKpMiMG5SNsGpaKFIhyRqABkDG1Z/w7HwtpUcNxFZzJqD4Kh3lLsT067EVZeI9fg0+xEbSH7xOh8Pl7nH96xt2xmmmZZ9peotc62yI4eMHIHYfrBqqwkKxHtY7VdeJHtrmxl1GWFTcQtmVo2KZOQrKGHqcgnyOQc5oOkaRpGvWvNBOPFHUFRDKh8iR7DfIZrVDKowVoSWFylplXWYg47jtTlLtiuOVfjUpf8AB1zFKwguFJXolwnIfgwyp/KoK+srvTZAt/bzW7H8JZfZb3HoatGcJdMlLHOPaHi3I7x49Qa794j7AioxJFJ2cnHnRjJ5Yp+IlkMwpJpTUk1QidU0ljg14Ulsk/reuYwtklVEZonVXGUZlIDe496R161qsGmtefYvd/tAb2jePaltyuGGw8s5I+NZja2c95L4VtE8rjb2APzPQVKM+Ssdwp0gFeAqU1vh7VNCW2bU7YRJcoWidXDhsdRkdx5VFiqRaa0K012LXtmntjc/drpJuQSFDnDjIpkNhXVbByDk0GkGLaNA17i4X5hmteUXMeFjflxjHYDpuMfGg/tUtGt1eSmXwwAqgZLNgYA9++D5ZHWqZbh5Gbk3I36/rFSdvB+9je4kGFOOVB+EZOQP11NQeKK6Lqcm7ZKxXl3cSRWbMrrzvcXhAyCzbcpPcDmGx/pRrCE6JM0SyQuHJILpggAv3ByPweXegW80VrCBGoQlcHvk7ZPzBqIv7ySafKsSB/c/UmlUeWh3Pjt9lyfXbpA4mBHL/pdX9/cH8u9PNF4hstQcaff7JL7Ph3ECtE3xB27b/nWdxySOcc7Yx7RPapXSGebIaRsAjC522PMPkRn+24WeFKI0czcqLJxHwNbFvE4fkCzMOcWEj/iH/lk43/lPzqjEvGzI0bKyMVZWGCpHUEdjWhQ3zu6Izsznpnr+v7+oV5f6Bo2szLeag063LIA7QyhOfHcgjr2z6Co4/Ilj1LY+TApbiZC3WkEb0ZqHglsAb16R5qRxEeSRY4xlm6VpGgfZfdNFDe6jcQCJwGwu+B267VUtLQ2Mgk8BJpjg8rg4X02qw6nrmta7FHbapdctqnS3gARc+uOvxqOVt6RfFFL4TfG+u2k2mpwvoJ8aIMouZkGVPKchFx19obn0xUN+y4tFtI7nV7tbWNhzRwKAXcj/AEqPqce+peeB+E+GYdTtNOF1e3Mohj5kJCbE5wNz06VTLnh/ivWJm1C50y/uJJd/EZBuPIAnYeW1Z4q1V0jRahurYLinie416K1teUx2dnzeErHLsWxlmPuA2H51XxU4eEOIuUt+xrsY7FQD8s5qJu7W5sLh7a9t5YJ0/FHKhVh8DWrG4JVFmWfJu5IQjcp2APvp5BcR8nKYYg5/jC79/wC1Mc+e1EjV+UyBTyJgs2Nh5ZNPICZJ2905BVyGU9MqPKnBf94QhHck/AVHQyry7jcD/j+9dacqxwfh8qm1Y6lSJCSRndVyD+jTK4QoxB2OaRHdFZQxp7cPFcQrKpGeYKRRqjrsZLJywMp6k7n0BqV0KQiYEZz06429P18+0TcIIpnj3HKf6VN8OkQ2d7csNoYicHpn3foUuT+Q4l7IscMkRfmV0DZGAOv62/WBmQN4sYAZpMkZ9iJmH+01RNFaS41B5uY+ZBPU/rb4ip4TSTDnghu3XoTDciMZ9Qevv8sVjnh2a4ZbRRgGdgsYJY9ABUvp+lOhV5RzSdh1Aoeiw5uWnwAF2Hvqe2yFj2GK2zlWjDjjewSxqhIQc8x6kUaOylc8x/d47k5oiK6rhGVfU0eGyeVgPvIyfIGpt6LxiekstTlsZb271K4aytgC8ssxKx5OBtnpkgU2XUtDhUF9UZj5QxOx+lT1mnEWmRyw2UaXNrJu8TwiRWHqp61y1v4b4BrrhjRrjfYpbKu3/wAahdltroFw3p0WrwtfWM0nhxylP3y8pYgbkAZ86tOuaHpWvvBLqlkHmihEXirIykge4+vemdvq0GmWyQWXDa28OSxWJiBk9dql9Hvl1RJi9mbbkTmUlup8qhJyv1KVa9isy/Zvw+4zEb+I+azhh/uWpHhzQoOFjcR2sz3dtckeLBcxqcgdsjY/KrGVOOlCkQHqtI8s+mzljjfRVuJ+COG9Vtlv9Kl/ZUzyiMokfPFzE9Cn8PvG3pVevvso1u2UuL60kQDJZRJj8htV+u7fbniXm7svZhnPSpmx1KWAxJBHLdQSjYLgtEfI+lXx+Q32TyYElaMW/wCnWtyY8C506YHpi4Iz8xTS44G4psAWbSLmVBvzQYlH+05rbtc0G4muFutMiCuRl0yBhh0Iomj6g4lCTKVcnHKdsMPxL/Ue+q/tki0pdEfzi1cT5/vbaZ1jmMbB+XllUqQyMu2CD0PTrTm1bw+HL/GxblQkb9WFaJ9pt7D/AIu021KKfEtOZ26NzFjy7+4EfGqTr8K22lvFCh5GcHfbv5fL9YqjlbUTox05ENp84iRmVsM1S1tGJoubkJIOCRAr/mWHyqtqdvKjpOAuHSNsdCw7VaUL2SjOtD7TmjW2UgEHfPvqcsLdriNXCnlPfNVOzufAcB8mMn2lH1FX3hy/0l/B8S9iigU5ZCDzfAY3NJlVKxcbEXa2mkwJJqMqxeIMoDuzDzC9cetM/wDFOiw7cs8pHTkTl+tQvHOrjV+IrmdRyxoqxIn+lVGw+H1zVczXQx2tlHlaejUdI42sBeRPb3BtnUY5ZwQD6ZGR9KmtT0bhjiuFmjVNNv3P/ebUgAt/Mo2YevWsVX1qc4Mkuf29ZwW0zxJJJ+8VTsVAycjpU5YeKuI8c3J1JG5abYS6dAlvJyvHEgCyocqwAx+gfzp2FAxkA9d6runtewOz2U/MrNl45N1OT5VY+dSfYPKN8DyrDKr0al0INzaGZoXuYlmHVGcAg0SS2bGyE+VQuscPff5GuYJRFM+7BxlSfPbpQLWz4gsiEhuiEx/4gI+lBKLD/wAJqSPw0LSERr3ZzyfmagGEcN+tzauUkibmX2tm/tTm+tNYuVU3LLOV3AQjIqLuXnAIkTB8mGDRjFXoflS2Wm14ouWuFhu7VI0YgeKG2BNPNQ0+W7cX9qQS4DMo68y9CPPbb4VS7S5IjYMvlse9WKw4njtLOOGeKR1jIVmXsPWrcuWpkJY0vaCMs+0y/urni65TmzHAsaRqV/CVUE4J3G5PpVavtSuLpFSZskd9snyz5/nX0XrnD2kcU6aBdQxuZEzFcx7MpPcGqXe/ZbZ3mhhbSQQ6vbjkkkQ/upmXzXJ5cjByPOtUajVmRtuzGu1HhiR0y0iqfIgmpC94dvLGRI7x4omkU+E0hISXfcB+gI6EHGO9MZhcWUrQT4hkXcozL5dfd61VTi/ovBoaY8+lT3CFsn3/AO9zrmKAc3L5kDP9KgRjO/SrBYaj9ysSAqtzZGw6jlIP1FGfVISHdlfuXWWeSVQcOxbf1OaFjeusMYxnGO9eFN8Ob2cxVq+zi38TWp7gjaGE49CxwPyzVVJq+/Z1DyWV1PjBklCg+ij/AJapZXUCmJXNGhaeOX3VKpg9Kh9PORUpBJ5V5T7PS+D9fwgHpXCPKuA5Ga9muJsSc4+PahTxRzDEqK/oy0ftt1oTk98UDiNn0i0wTHH4bEdVJ+lRUkJtlcOFA7nGxA71Y3BZTiq3xhI8HDmocjAPJH4Qyf8AVsfyJpo25JBcuKssOiT2umxN4OoCSF15xGdxH54P9Kz6b7SNZueJCNGiQxTToqQhQTIRkDJ9QfyqiR3F7bo0CzyxRPs6o5Ckd9hUxYXenaFbPPZzpc6lIhRXUHEYPXGQMfWtyxuPZklJS2S3G06DTNRtGkR+TV3eBlO2GGWA9xJ+de4U4wOn6OlpPbrOYmIVn3IXrjofM1TXee88KEkuxchR/Mx6/Opexvo9Mia1QwMVc87OjNluhwV2xtTPEnHizlN8rK3nBpwWVIHV8l+UBQD0GfrTc7VwOytkHfOa0szCc4GK8MV4iuKMmuOOle+a0rhKMw6DagDDOCxz/MSf+KzUrzHA91avYR/d7aCHoERV+QqGbqi+FbssFi4SIdz6VIQuB/C1QdpIU3AzUpDLkDJx2rz5x2a1Ilo5MgdqWTimaP7WAaMZNqQNhgfOhSyKgJNCabAGGppPMzAjIrqsAWS7SMdTg1R/tD1BjpsMKgHnmyR5gCrFM7MCCcgVn3H8zNe20AbZYyx9CTt9K04Ma5WRyy9SuySu4AYez5UNiO5oeW7muZ9qvQRlDwzeE3OuQwHsnyPnQ8eddU756euKktP0h7638f7zDECxAVgSdq5ugpNkOaTXq9REOGkg716vVzOHmloJdStUPQyr9d/pWm278wwe9er1Z8pow/SSgPs47Y3qRibA26dq9XqxyNCHcbZ2ovNhcV6vVEYE+CN+lAlVSu1er1FAY2aNTnNZXxo3icR3QP4Ywqj4DP8AWvV6tfjv2I5uiF5ds14jYV6vVuMwa2uJbfxDCQOdCrZUHYj1pu5MfLy9CMivV6jSYUf/2Q=="/>
          <p:cNvSpPr>
            <a:spLocks noChangeAspect="1" noChangeArrowheads="1"/>
          </p:cNvSpPr>
          <p:nvPr/>
        </p:nvSpPr>
        <p:spPr bwMode="auto">
          <a:xfrm>
            <a:off x="155575" y="-1096963"/>
            <a:ext cx="1609725" cy="22860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62" name="AutoShape 66" descr="data:image/jpg;base64,/9j/4AAQSkZJRgABAQAAAQABAAD/2wBDAAkGBwgHBgkIBwgKCgkLDRYPDQwMDRsUFRAWIB0iIiAdHx8kKDQsJCYxJx8fLT0tMTU3Ojo6Iys/RD84QzQ5Ojf/2wBDAQoKCg0MDRoPDxo3JR8lNzc3Nzc3Nzc3Nzc3Nzc3Nzc3Nzc3Nzc3Nzc3Nzc3Nzc3Nzc3Nzc3Nzc3Nzc3Nzc3Nzf/wAARCADHAIwDASIAAhEBAxEB/8QAHAAAAQUBAQEAAAAAAAAAAAAAAwIEBQYHAQAI/8QAQRAAAgEDAgQDBQUGBQEJAAAAAQIDAAQRBSEGEjFBE1FhInGBkbEHFDKh8BUjQmLB4RYzUqLRFyQ0U2Nyc4LC8f/EABkBAAMBAQEAAAAAAAAAAAAAAAECAwQABf/EACIRAAICAgIDAQEBAQAAAAAAAAABAhEDIRIxBCJBEzJCcf/aAAwDAQACEQMRAD8AzCXKtgjB8qQGpxPEznnxTcjBxTokdQ+2KMOtBT8Yo461zGR6lKK51pQFAY7jalynFvF8frSe1LkIEMPuJ/OuZxHE5JroNPMKesanPnXDFA3VCPcaNgoaDNKDYpx91hPSRl94zSDaE/hmQ79ziuCIZ1P4Rg1xSc704+43GBhFb/0sDQ2triM+1DIPhQOo4aIMFlB8xSOVv4gR76VH/mrnzFE4nIyvi3IG2IP/ALCl2bKIfaBJLE7U3iP724PnGB/uz/Si24xCnupWOmQ1u6vG0ZzknY+VNpV5ZGHlS4nCMGYZ9KTM/iSFsYFNRAQv480agr+KiZ3ojIKtKAzQ0J5sUUbGgE8RsaXIpaGLGenl60lyApJOKCbliqqDgLXUEMijdWcKexNKhsbmYN4A5yATgda7pVsLy6CuAVHtHm2GPU/Gpa/1iW3kubGIJzRuI1kQAEAHffv0pZOnoKoFDwnrkkUbx2ch8QZUY3+VMb/SdU0tC99YXESZxztGeX51ZdN1y9hKl7+VpH9pwFLnI6dsfWrvw/xBFrC/dLuHnZ1Kt45BV/eCNxWaeacO1oooKRjsMwPTY5pzDcOXChiB55qxfaDwY2hT/tHS4mOmuw50ySbdz2PcqT0Pwqo27/izsc+dWjKM4qSFacXTJYSljvhh/MAa4yQk8xhTmHcbU1gbESkdaKGcjcCmOuxUC8q3BBz+EY+dPLcBYUyd8Z6U2g/yrhv5lH5U7AIAGSNtq5s5IqrnekdKIelJ7VQgjq0rvSUFLA3rhhaDejL50NBSmJQZHSgEb3EvOcDYDtQhzE7UonJNP9NgRzzMM8vau6RyVs5Z+P4MiRjZ9iabTI6P7Slf61ZoIsAkYx60VLOC6LFwmAME5qX6FvybREaC7NOqRShWyMqJMfo1p+nQyBo3WOLxAF5nljBf3gjH0+NUiHh9XfxIgeVG/GFJUe+tM0VI7uA26F4gMPEwODGR1Uemdx6GsvkyTWikMcl2ONTtjrelyWrxtiRDGc7c2R+XnWDNbtb3EkMvMsiOVcHrkHBresyR+MsjBZxGxJX2Q4AyGAPQg4zjzrE+Irpp9fvriSPBklLeyNqHht218BmqrARjlIHbsKONhTdJ1HVwPhRlbmGzAj31uohY5td4ZR5yD6U8JUYDdQKZ2IJjP/un+lPmAJORSspF6Kia4a6aSaqZhcZ3peKElLzXMYNGB60qXeM4ocVG2NCxqGIyW291Smlg8jsdlG1Nri28OGOWN+YsMlcYxUjpEDypDGQMMxJpZPQ0FslEZECAAsTt1qY0qEM8mJhFyAk86gqds9zvUBfXFhEOV4Q4XK87kjceWKVa3lnHGAiMmdssxJrNKLaNUZJOmXPhe0Se4a3Zrd2OWAMQDbdMd/hmrxaWQtLlFVCECcuy4HpWTa/GukvZzskxuLmBZoirFeUe+rTwBxBPqfNa3GoclzDsYZjzFx23wMeVZMsH/RXn/kcceXDw6jYsjLGpEkUjHO/MP/yqhxTw0NNt5NSwrWk7Itu6yZPMRkt06bHFaZxZYfeLVQIUmaQjmjY8pwOuD8qpXEl3cWHDSaUiu8TsVzIvOYx0wCB0p8MmmoojOKeyhpDG49pFJPmN6V9yjxlQVPoaeRQDuCD5Eb0Ywcy4BxW+zNQ0tQY8LtgHNOGkHMd8V7wGHQjahvHJzbcvzrglaNJrprlVRA6tdpI60oHeuYwWMmijpQUoooUEcycjaeRyYZSVLA9u1SWjqRbqyk55diKiBL4cMyg7SDqamOHnzbpvnAqU9ItB3IdXFis8HI8PfmUk9/Ooe8s5LX/MbPf3VbuXxFG+cdqhdbELSIJX5UXGUXqSTioxlsvPGqNV1HQbLijgvThdYjmSBGhlX+FsAEe40P7PdNsbFbhRA6XmeSd2YNz47g9xQ9IvZbXhC0XEgVHwuFP+Xvg/lUnp1oHuRdxDlLrkkfxVjnkadFY4ri2yX4gkS3s2uSAVt1eQjHYKdq+fLnVrnUW/7TM/Lzc4QnZTWw/aLq0FlwzfwvOonmh8JFB3JYgfTJ+FYlaJ+8BGwrVgqTc6Ms20lEk4pC+A0uT2Jo3NKB0Rh8qHGBzY2xRSikdF+VXJnObI3XHxoR67fWl8uKQdjtRRxWGzSO9KJ3pJqxAWpGDXu9JFezRCgqmic2aCCKICv8TAUrChRHMuDUlw3PyvJGexzUYZIlGQ+TSLe58C6EsTYHehJWqGi6ZeXmZIz4aktjGAKh7izlmuFLlfPc4r1tr1tyqjFgx/j8qS8ekx3fjTzZEg5uQyMpPuIrNxcTXyU9G48J3kV7w7ZRTNDJIkKpMiMG5SNsGpaKFIhyRqABkDG1Z/w7HwtpUcNxFZzJqD4Kh3lLsT067EVZeI9fg0+xEbSH7xOh8Pl7nH96xt2xmmmZZ9peotc62yI4eMHIHYfrBqqwkKxHtY7VdeJHtrmxl1GWFTcQtmVo2KZOQrKGHqcgnyOQc5oOkaRpGvWvNBOPFHUFRDKh8iR7DfIZrVDKowVoSWFylplXWYg47jtTlLtiuOVfjUpf8AB1zFKwguFJXolwnIfgwyp/KoK+srvTZAt/bzW7H8JZfZb3HoatGcJdMlLHOPaHi3I7x49Qa794j7AioxJFJ2cnHnRjJ5Yp+IlkMwpJpTUk1QidU0ljg14Ulsk/reuYwtklVEZonVXGUZlIDe496R161qsGmtefYvd/tAb2jePaltyuGGw8s5I+NZja2c95L4VtE8rjb2APzPQVKM+Ssdwp0gFeAqU1vh7VNCW2bU7YRJcoWidXDhsdRkdx5VFiqRaa0K012LXtmntjc/drpJuQSFDnDjIpkNhXVbByDk0GkGLaNA17i4X5hmteUXMeFjflxjHYDpuMfGg/tUtGt1eSmXwwAqgZLNgYA9++D5ZHWqZbh5Gbk3I36/rFSdvB+9je4kGFOOVB+EZOQP11NQeKK6Lqcm7ZKxXl3cSRWbMrrzvcXhAyCzbcpPcDmGx/pRrCE6JM0SyQuHJILpggAv3ByPweXegW80VrCBGoQlcHvk7ZPzBqIv7ySafKsSB/c/UmlUeWh3Pjt9lyfXbpA4mBHL/pdX9/cH8u9PNF4hstQcaff7JL7Ph3ECtE3xB27b/nWdxySOcc7Yx7RPapXSGebIaRsAjC522PMPkRn+24WeFKI0czcqLJxHwNbFvE4fkCzMOcWEj/iH/lk43/lPzqjEvGzI0bKyMVZWGCpHUEdjWhQ3zu6Izsznpnr+v7+oV5f6Bo2szLeag063LIA7QyhOfHcgjr2z6Co4/Ilj1LY+TApbiZC3WkEb0ZqHglsAb16R5qRxEeSRY4xlm6VpGgfZfdNFDe6jcQCJwGwu+B267VUtLQ2Mgk8BJpjg8rg4X02qw6nrmta7FHbapdctqnS3gARc+uOvxqOVt6RfFFL4TfG+u2k2mpwvoJ8aIMouZkGVPKchFx19obn0xUN+y4tFtI7nV7tbWNhzRwKAXcj/AEqPqce+peeB+E+GYdTtNOF1e3Mohj5kJCbE5wNz06VTLnh/ivWJm1C50y/uJJd/EZBuPIAnYeW1Z4q1V0jRahurYLinie416K1teUx2dnzeErHLsWxlmPuA2H51XxU4eEOIuUt+xrsY7FQD8s5qJu7W5sLh7a9t5YJ0/FHKhVh8DWrG4JVFmWfJu5IQjcp2APvp5BcR8nKYYg5/jC79/wC1Mc+e1EjV+UyBTyJgs2Nh5ZNPICZJ2905BVyGU9MqPKnBf94QhHck/AVHQyry7jcD/j+9dacqxwfh8qm1Y6lSJCSRndVyD+jTK4QoxB2OaRHdFZQxp7cPFcQrKpGeYKRRqjrsZLJywMp6k7n0BqV0KQiYEZz06429P18+0TcIIpnj3HKf6VN8OkQ2d7csNoYicHpn3foUuT+Q4l7IscMkRfmV0DZGAOv62/WBmQN4sYAZpMkZ9iJmH+01RNFaS41B5uY+ZBPU/rb4ip4TSTDnghu3XoTDciMZ9Qevv8sVjnh2a4ZbRRgGdgsYJY9ABUvp+lOhV5RzSdh1Aoeiw5uWnwAF2Hvqe2yFj2GK2zlWjDjjewSxqhIQc8x6kUaOylc8x/d47k5oiK6rhGVfU0eGyeVgPvIyfIGpt6LxiekstTlsZb271K4aytgC8ssxKx5OBtnpkgU2XUtDhUF9UZj5QxOx+lT1mnEWmRyw2UaXNrJu8TwiRWHqp61y1v4b4BrrhjRrjfYpbKu3/wAahdltroFw3p0WrwtfWM0nhxylP3y8pYgbkAZ86tOuaHpWvvBLqlkHmihEXirIykge4+vemdvq0GmWyQWXDa28OSxWJiBk9dql9Hvl1RJi9mbbkTmUlup8qhJyv1KVa9isy/Zvw+4zEb+I+azhh/uWpHhzQoOFjcR2sz3dtckeLBcxqcgdsjY/KrGVOOlCkQHqtI8s+mzljjfRVuJ+COG9Vtlv9Kl/ZUzyiMokfPFzE9Cn8PvG3pVevvso1u2UuL60kQDJZRJj8htV+u7fbniXm7svZhnPSpmx1KWAxJBHLdQSjYLgtEfI+lXx+Q32TyYElaMW/wCnWtyY8C506YHpi4Iz8xTS44G4psAWbSLmVBvzQYlH+05rbtc0G4muFutMiCuRl0yBhh0Iomj6g4lCTKVcnHKdsMPxL/Ue+q/tki0pdEfzi1cT5/vbaZ1jmMbB+XllUqQyMu2CD0PTrTm1bw+HL/GxblQkb9WFaJ9pt7D/AIu021KKfEtOZ26NzFjy7+4EfGqTr8K22lvFCh5GcHfbv5fL9YqjlbUTox05ENp84iRmVsM1S1tGJoubkJIOCRAr/mWHyqtqdvKjpOAuHSNsdCw7VaUL2SjOtD7TmjW2UgEHfPvqcsLdriNXCnlPfNVOzufAcB8mMn2lH1FX3hy/0l/B8S9iigU5ZCDzfAY3NJlVKxcbEXa2mkwJJqMqxeIMoDuzDzC9cetM/wDFOiw7cs8pHTkTl+tQvHOrjV+IrmdRyxoqxIn+lVGw+H1zVczXQx2tlHlaejUdI42sBeRPb3BtnUY5ZwQD6ZGR9KmtT0bhjiuFmjVNNv3P/ebUgAt/Mo2YevWsVX1qc4Mkuf29ZwW0zxJJJ+8VTsVAycjpU5YeKuI8c3J1JG5abYS6dAlvJyvHEgCyocqwAx+gfzp2FAxkA9d6runtewOz2U/MrNl45N1OT5VY+dSfYPKN8DyrDKr0al0INzaGZoXuYlmHVGcAg0SS2bGyE+VQuscPff5GuYJRFM+7BxlSfPbpQLWz4gsiEhuiEx/4gI+lBKLD/wAJqSPw0LSERr3ZzyfmagGEcN+tzauUkibmX2tm/tTm+tNYuVU3LLOV3AQjIqLuXnAIkTB8mGDRjFXoflS2Wm14ouWuFhu7VI0YgeKG2BNPNQ0+W7cX9qQS4DMo68y9CPPbb4VS7S5IjYMvlse9WKw4njtLOOGeKR1jIVmXsPWrcuWpkJY0vaCMs+0y/urni65TmzHAsaRqV/CVUE4J3G5PpVavtSuLpFSZskd9snyz5/nX0XrnD2kcU6aBdQxuZEzFcx7MpPcGqXe/ZbZ3mhhbSQQ6vbjkkkQ/upmXzXJ5cjByPOtUajVmRtuzGu1HhiR0y0iqfIgmpC94dvLGRI7x4omkU+E0hISXfcB+gI6EHGO9MZhcWUrQT4hkXcozL5dfd61VTi/ovBoaY8+lT3CFsn3/AO9zrmKAc3L5kDP9KgRjO/SrBYaj9ysSAqtzZGw6jlIP1FGfVISHdlfuXWWeSVQcOxbf1OaFjeusMYxnGO9eFN8Ob2cxVq+zi38TWp7gjaGE49CxwPyzVVJq+/Z1DyWV1PjBklCg+ij/AJapZXUCmJXNGhaeOX3VKpg9Kh9PORUpBJ5V5T7PS+D9fwgHpXCPKuA5Ga9muJsSc4+PahTxRzDEqK/oy0ftt1oTk98UDiNn0i0wTHH4bEdVJ+lRUkJtlcOFA7nGxA71Y3BZTiq3xhI8HDmocjAPJH4Qyf8AVsfyJpo25JBcuKssOiT2umxN4OoCSF15xGdxH54P9Kz6b7SNZueJCNGiQxTToqQhQTIRkDJ9QfyqiR3F7bo0CzyxRPs6o5Ckd9hUxYXenaFbPPZzpc6lIhRXUHEYPXGQMfWtyxuPZklJS2S3G06DTNRtGkR+TV3eBlO2GGWA9xJ+de4U4wOn6OlpPbrOYmIVn3IXrjofM1TXee88KEkuxchR/Mx6/Opexvo9Mia1QwMVc87OjNluhwV2xtTPEnHizlN8rK3nBpwWVIHV8l+UBQD0GfrTc7VwOytkHfOa0szCc4GK8MV4iuKMmuOOle+a0rhKMw6DagDDOCxz/MSf+KzUrzHA91avYR/d7aCHoERV+QqGbqi+FbssFi4SIdz6VIQuB/C1QdpIU3AzUpDLkDJx2rz5x2a1Ilo5MgdqWTimaP7WAaMZNqQNhgfOhSyKgJNCabAGGppPMzAjIrqsAWS7SMdTg1R/tD1BjpsMKgHnmyR5gCrFM7MCCcgVn3H8zNe20AbZYyx9CTt9K04Ma5WRyy9SuySu4AYez5UNiO5oeW7muZ9qvQRlDwzeE3OuQwHsnyPnQ8eddU756euKktP0h7638f7zDECxAVgSdq5ugpNkOaTXq9REOGkg716vVzOHmloJdStUPQyr9d/pWm278wwe9er1Z8pow/SSgPs47Y3qRibA26dq9XqxyNCHcbZ2ovNhcV6vVEYE+CN+lAlVSu1er1FAY2aNTnNZXxo3icR3QP4Ywqj4DP8AWvV6tfjv2I5uiF5ds14jYV6vVuMwa2uJbfxDCQOdCrZUHYj1pu5MfLy9CMivV6jSYUf/2Q=="/>
          <p:cNvSpPr>
            <a:spLocks noChangeAspect="1" noChangeArrowheads="1"/>
          </p:cNvSpPr>
          <p:nvPr/>
        </p:nvSpPr>
        <p:spPr bwMode="auto">
          <a:xfrm>
            <a:off x="155575" y="-1096963"/>
            <a:ext cx="1609725" cy="22860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64" name="AutoShape 68" descr="data:image/jpg;base64,/9j/4AAQSkZJRgABAQAAAQABAAD/2wBDAAkGBwgHBgkIBwgKCgkLDRYPDQwMDRsUFRAWIB0iIiAdHx8kKDQsJCYxJx8fLT0tMTU3Ojo6Iys/RD84QzQ5Ojf/2wBDAQoKCg0MDRoPDxo3JR8lNzc3Nzc3Nzc3Nzc3Nzc3Nzc3Nzc3Nzc3Nzc3Nzc3Nzc3Nzc3Nzc3Nzc3Nzc3Nzc3Nzf/wAARCADHAIwDASIAAhEBAxEB/8QAHAAAAQUBAQEAAAAAAAAAAAAAAwIEBQYHAQAI/8QAQRAAAgEDAgQDBQUGBQEJAAAAAQIDAAQRBSEGEjFBE1FhInGBkbEHFDKh8BUjQmLB4RYzUqLRFyQ0U2Nyc4LC8f/EABkBAAMBAQEAAAAAAAAAAAAAAAECAwQABf/EACIRAAICAgIDAQEBAQAAAAAAAAABAhEDIRIxBCJBEzJCcf/aAAwDAQACEQMRAD8AzCXKtgjB8qQGpxPEznnxTcjBxTokdQ+2KMOtBT8Yo461zGR6lKK51pQFAY7jalynFvF8frSe1LkIEMPuJ/OuZxHE5JroNPMKesanPnXDFA3VCPcaNgoaDNKDYpx91hPSRl94zSDaE/hmQ79ziuCIZ1P4Rg1xSc704+43GBhFb/0sDQ2triM+1DIPhQOo4aIMFlB8xSOVv4gR76VH/mrnzFE4nIyvi3IG2IP/ALCl2bKIfaBJLE7U3iP724PnGB/uz/Si24xCnupWOmQ1u6vG0ZzknY+VNpV5ZGHlS4nCMGYZ9KTM/iSFsYFNRAQv480agr+KiZ3ojIKtKAzQ0J5sUUbGgE8RsaXIpaGLGenl60lyApJOKCbliqqDgLXUEMijdWcKexNKhsbmYN4A5yATgda7pVsLy6CuAVHtHm2GPU/Gpa/1iW3kubGIJzRuI1kQAEAHffv0pZOnoKoFDwnrkkUbx2ch8QZUY3+VMb/SdU0tC99YXESZxztGeX51ZdN1y9hKl7+VpH9pwFLnI6dsfWrvw/xBFrC/dLuHnZ1Kt45BV/eCNxWaeacO1oooKRjsMwPTY5pzDcOXChiB55qxfaDwY2hT/tHS4mOmuw50ySbdz2PcqT0Pwqo27/izsc+dWjKM4qSFacXTJYSljvhh/MAa4yQk8xhTmHcbU1gbESkdaKGcjcCmOuxUC8q3BBz+EY+dPLcBYUyd8Z6U2g/yrhv5lH5U7AIAGSNtq5s5IqrnekdKIelJ7VQgjq0rvSUFLA3rhhaDejL50NBSmJQZHSgEb3EvOcDYDtQhzE7UonJNP9NgRzzMM8vau6RyVs5Z+P4MiRjZ9iabTI6P7Slf61ZoIsAkYx60VLOC6LFwmAME5qX6FvybREaC7NOqRShWyMqJMfo1p+nQyBo3WOLxAF5nljBf3gjH0+NUiHh9XfxIgeVG/GFJUe+tM0VI7uA26F4gMPEwODGR1Uemdx6GsvkyTWikMcl2ONTtjrelyWrxtiRDGc7c2R+XnWDNbtb3EkMvMsiOVcHrkHBresyR+MsjBZxGxJX2Q4AyGAPQg4zjzrE+Irpp9fvriSPBklLeyNqHht218BmqrARjlIHbsKONhTdJ1HVwPhRlbmGzAj31uohY5td4ZR5yD6U8JUYDdQKZ2IJjP/un+lPmAJORSspF6Kia4a6aSaqZhcZ3peKElLzXMYNGB60qXeM4ocVG2NCxqGIyW291Smlg8jsdlG1Nri28OGOWN+YsMlcYxUjpEDypDGQMMxJpZPQ0FslEZECAAsTt1qY0qEM8mJhFyAk86gqds9zvUBfXFhEOV4Q4XK87kjceWKVa3lnHGAiMmdssxJrNKLaNUZJOmXPhe0Se4a3Zrd2OWAMQDbdMd/hmrxaWQtLlFVCECcuy4HpWTa/GukvZzskxuLmBZoirFeUe+rTwBxBPqfNa3GoclzDsYZjzFx23wMeVZMsH/RXn/kcceXDw6jYsjLGpEkUjHO/MP/yqhxTw0NNt5NSwrWk7Itu6yZPMRkt06bHFaZxZYfeLVQIUmaQjmjY8pwOuD8qpXEl3cWHDSaUiu8TsVzIvOYx0wCB0p8MmmoojOKeyhpDG49pFJPmN6V9yjxlQVPoaeRQDuCD5Eb0Ywcy4BxW+zNQ0tQY8LtgHNOGkHMd8V7wGHQjahvHJzbcvzrglaNJrprlVRA6tdpI60oHeuYwWMmijpQUoooUEcycjaeRyYZSVLA9u1SWjqRbqyk55diKiBL4cMyg7SDqamOHnzbpvnAqU9ItB3IdXFis8HI8PfmUk9/Ooe8s5LX/MbPf3VbuXxFG+cdqhdbELSIJX5UXGUXqSTioxlsvPGqNV1HQbLijgvThdYjmSBGhlX+FsAEe40P7PdNsbFbhRA6XmeSd2YNz47g9xQ9IvZbXhC0XEgVHwuFP+Xvg/lUnp1oHuRdxDlLrkkfxVjnkadFY4ri2yX4gkS3s2uSAVt1eQjHYKdq+fLnVrnUW/7TM/Lzc4QnZTWw/aLq0FlwzfwvOonmh8JFB3JYgfTJ+FYlaJ+8BGwrVgqTc6Ms20lEk4pC+A0uT2Jo3NKB0Rh8qHGBzY2xRSikdF+VXJnObI3XHxoR67fWl8uKQdjtRRxWGzSO9KJ3pJqxAWpGDXu9JFezRCgqmic2aCCKICv8TAUrChRHMuDUlw3PyvJGexzUYZIlGQ+TSLe58C6EsTYHehJWqGi6ZeXmZIz4aktjGAKh7izlmuFLlfPc4r1tr1tyqjFgx/j8qS8ekx3fjTzZEg5uQyMpPuIrNxcTXyU9G48J3kV7w7ZRTNDJIkKpMiMG5SNsGpaKFIhyRqABkDG1Z/w7HwtpUcNxFZzJqD4Kh3lLsT067EVZeI9fg0+xEbSH7xOh8Pl7nH96xt2xmmmZZ9peotc62yI4eMHIHYfrBqqwkKxHtY7VdeJHtrmxl1GWFTcQtmVo2KZOQrKGHqcgnyOQc5oOkaRpGvWvNBOPFHUFRDKh8iR7DfIZrVDKowVoSWFylplXWYg47jtTlLtiuOVfjUpf8AB1zFKwguFJXolwnIfgwyp/KoK+srvTZAt/bzW7H8JZfZb3HoatGcJdMlLHOPaHi3I7x49Qa794j7AioxJFJ2cnHnRjJ5Yp+IlkMwpJpTUk1QidU0ljg14Ulsk/reuYwtklVEZonVXGUZlIDe496R161qsGmtefYvd/tAb2jePaltyuGGw8s5I+NZja2c95L4VtE8rjb2APzPQVKM+Ssdwp0gFeAqU1vh7VNCW2bU7YRJcoWidXDhsdRkdx5VFiqRaa0K012LXtmntjc/drpJuQSFDnDjIpkNhXVbByDk0GkGLaNA17i4X5hmteUXMeFjflxjHYDpuMfGg/tUtGt1eSmXwwAqgZLNgYA9++D5ZHWqZbh5Gbk3I36/rFSdvB+9je4kGFOOVB+EZOQP11NQeKK6Lqcm7ZKxXl3cSRWbMrrzvcXhAyCzbcpPcDmGx/pRrCE6JM0SyQuHJILpggAv3ByPweXegW80VrCBGoQlcHvk7ZPzBqIv7ySafKsSB/c/UmlUeWh3Pjt9lyfXbpA4mBHL/pdX9/cH8u9PNF4hstQcaff7JL7Ph3ECtE3xB27b/nWdxySOcc7Yx7RPapXSGebIaRsAjC522PMPkRn+24WeFKI0czcqLJxHwNbFvE4fkCzMOcWEj/iH/lk43/lPzqjEvGzI0bKyMVZWGCpHUEdjWhQ3zu6Izsznpnr+v7+oV5f6Bo2szLeag063LIA7QyhOfHcgjr2z6Co4/Ilj1LY+TApbiZC3WkEb0ZqHglsAb16R5qRxEeSRY4xlm6VpGgfZfdNFDe6jcQCJwGwu+B267VUtLQ2Mgk8BJpjg8rg4X02qw6nrmta7FHbapdctqnS3gARc+uOvxqOVt6RfFFL4TfG+u2k2mpwvoJ8aIMouZkGVPKchFx19obn0xUN+y4tFtI7nV7tbWNhzRwKAXcj/AEqPqce+peeB+E+GYdTtNOF1e3Mohj5kJCbE5wNz06VTLnh/ivWJm1C50y/uJJd/EZBuPIAnYeW1Z4q1V0jRahurYLinie416K1teUx2dnzeErHLsWxlmPuA2H51XxU4eEOIuUt+xrsY7FQD8s5qJu7W5sLh7a9t5YJ0/FHKhVh8DWrG4JVFmWfJu5IQjcp2APvp5BcR8nKYYg5/jC79/wC1Mc+e1EjV+UyBTyJgs2Nh5ZNPICZJ2905BVyGU9MqPKnBf94QhHck/AVHQyry7jcD/j+9dacqxwfh8qm1Y6lSJCSRndVyD+jTK4QoxB2OaRHdFZQxp7cPFcQrKpGeYKRRqjrsZLJywMp6k7n0BqV0KQiYEZz06429P18+0TcIIpnj3HKf6VN8OkQ2d7csNoYicHpn3foUuT+Q4l7IscMkRfmV0DZGAOv62/WBmQN4sYAZpMkZ9iJmH+01RNFaS41B5uY+ZBPU/rb4ip4TSTDnghu3XoTDciMZ9Qevv8sVjnh2a4ZbRRgGdgsYJY9ABUvp+lOhV5RzSdh1Aoeiw5uWnwAF2Hvqe2yFj2GK2zlWjDjjewSxqhIQc8x6kUaOylc8x/d47k5oiK6rhGVfU0eGyeVgPvIyfIGpt6LxiekstTlsZb271K4aytgC8ssxKx5OBtnpkgU2XUtDhUF9UZj5QxOx+lT1mnEWmRyw2UaXNrJu8TwiRWHqp61y1v4b4BrrhjRrjfYpbKu3/wAahdltroFw3p0WrwtfWM0nhxylP3y8pYgbkAZ86tOuaHpWvvBLqlkHmihEXirIykge4+vemdvq0GmWyQWXDa28OSxWJiBk9dql9Hvl1RJi9mbbkTmUlup8qhJyv1KVa9isy/Zvw+4zEb+I+azhh/uWpHhzQoOFjcR2sz3dtckeLBcxqcgdsjY/KrGVOOlCkQHqtI8s+mzljjfRVuJ+COG9Vtlv9Kl/ZUzyiMokfPFzE9Cn8PvG3pVevvso1u2UuL60kQDJZRJj8htV+u7fbniXm7svZhnPSpmx1KWAxJBHLdQSjYLgtEfI+lXx+Q32TyYElaMW/wCnWtyY8C506YHpi4Iz8xTS44G4psAWbSLmVBvzQYlH+05rbtc0G4muFutMiCuRl0yBhh0Iomj6g4lCTKVcnHKdsMPxL/Ue+q/tki0pdEfzi1cT5/vbaZ1jmMbB+XllUqQyMu2CD0PTrTm1bw+HL/GxblQkb9WFaJ9pt7D/AIu021KKfEtOZ26NzFjy7+4EfGqTr8K22lvFCh5GcHfbv5fL9YqjlbUTox05ENp84iRmVsM1S1tGJoubkJIOCRAr/mWHyqtqdvKjpOAuHSNsdCw7VaUL2SjOtD7TmjW2UgEHfPvqcsLdriNXCnlPfNVOzufAcB8mMn2lH1FX3hy/0l/B8S9iigU5ZCDzfAY3NJlVKxcbEXa2mkwJJqMqxeIMoDuzDzC9cetM/wDFOiw7cs8pHTkTl+tQvHOrjV+IrmdRyxoqxIn+lVGw+H1zVczXQx2tlHlaejUdI42sBeRPb3BtnUY5ZwQD6ZGR9KmtT0bhjiuFmjVNNv3P/ebUgAt/Mo2YevWsVX1qc4Mkuf29ZwW0zxJJJ+8VTsVAycjpU5YeKuI8c3J1JG5abYS6dAlvJyvHEgCyocqwAx+gfzp2FAxkA9d6runtewOz2U/MrNl45N1OT5VY+dSfYPKN8DyrDKr0al0INzaGZoXuYlmHVGcAg0SS2bGyE+VQuscPff5GuYJRFM+7BxlSfPbpQLWz4gsiEhuiEx/4gI+lBKLD/wAJqSPw0LSERr3ZzyfmagGEcN+tzauUkibmX2tm/tTm+tNYuVU3LLOV3AQjIqLuXnAIkTB8mGDRjFXoflS2Wm14ouWuFhu7VI0YgeKG2BNPNQ0+W7cX9qQS4DMo68y9CPPbb4VS7S5IjYMvlse9WKw4njtLOOGeKR1jIVmXsPWrcuWpkJY0vaCMs+0y/urni65TmzHAsaRqV/CVUE4J3G5PpVavtSuLpFSZskd9snyz5/nX0XrnD2kcU6aBdQxuZEzFcx7MpPcGqXe/ZbZ3mhhbSQQ6vbjkkkQ/upmXzXJ5cjByPOtUajVmRtuzGu1HhiR0y0iqfIgmpC94dvLGRI7x4omkU+E0hISXfcB+gI6EHGO9MZhcWUrQT4hkXcozL5dfd61VTi/ovBoaY8+lT3CFsn3/AO9zrmKAc3L5kDP9KgRjO/SrBYaj9ysSAqtzZGw6jlIP1FGfVISHdlfuXWWeSVQcOxbf1OaFjeusMYxnGO9eFN8Ob2cxVq+zi38TWp7gjaGE49CxwPyzVVJq+/Z1DyWV1PjBklCg+ij/AJapZXUCmJXNGhaeOX3VKpg9Kh9PORUpBJ5V5T7PS+D9fwgHpXCPKuA5Ga9muJsSc4+PahTxRzDEqK/oy0ftt1oTk98UDiNn0i0wTHH4bEdVJ+lRUkJtlcOFA7nGxA71Y3BZTiq3xhI8HDmocjAPJH4Qyf8AVsfyJpo25JBcuKssOiT2umxN4OoCSF15xGdxH54P9Kz6b7SNZueJCNGiQxTToqQhQTIRkDJ9QfyqiR3F7bo0CzyxRPs6o5Ckd9hUxYXenaFbPPZzpc6lIhRXUHEYPXGQMfWtyxuPZklJS2S3G06DTNRtGkR+TV3eBlO2GGWA9xJ+de4U4wOn6OlpPbrOYmIVn3IXrjofM1TXee88KEkuxchR/Mx6/Opexvo9Mia1QwMVc87OjNluhwV2xtTPEnHizlN8rK3nBpwWVIHV8l+UBQD0GfrTc7VwOytkHfOa0szCc4GK8MV4iuKMmuOOle+a0rhKMw6DagDDOCxz/MSf+KzUrzHA91avYR/d7aCHoERV+QqGbqi+FbssFi4SIdz6VIQuB/C1QdpIU3AzUpDLkDJx2rz5x2a1Ilo5MgdqWTimaP7WAaMZNqQNhgfOhSyKgJNCabAGGppPMzAjIrqsAWS7SMdTg1R/tD1BjpsMKgHnmyR5gCrFM7MCCcgVn3H8zNe20AbZYyx9CTt9K04Ma5WRyy9SuySu4AYez5UNiO5oeW7muZ9qvQRlDwzeE3OuQwHsnyPnQ8eddU756euKktP0h7638f7zDECxAVgSdq5ugpNkOaTXq9REOGkg716vVzOHmloJdStUPQyr9d/pWm278wwe9er1Z8pow/SSgPs47Y3qRibA26dq9XqxyNCHcbZ2ovNhcV6vVEYE+CN+lAlVSu1er1FAY2aNTnNZXxo3icR3QP4Ywqj4DP8AWvV6tfjv2I5uiF5ds14jYV6vVuMwa2uJbfxDCQOdCrZUHYj1pu5MfLy9CMivV6jSYUf/2Q=="/>
          <p:cNvSpPr>
            <a:spLocks noChangeAspect="1" noChangeArrowheads="1"/>
          </p:cNvSpPr>
          <p:nvPr/>
        </p:nvSpPr>
        <p:spPr bwMode="auto">
          <a:xfrm>
            <a:off x="155575" y="-1096963"/>
            <a:ext cx="1609725" cy="22860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ChangeArrowheads="1"/>
          </p:cNvSpPr>
          <p:nvPr/>
        </p:nvSpPr>
        <p:spPr bwMode="auto">
          <a:xfrm>
            <a:off x="685800" y="4953000"/>
            <a:ext cx="4038600" cy="1676400"/>
          </a:xfrm>
          <a:prstGeom prst="rect">
            <a:avLst/>
          </a:prstGeom>
          <a:solidFill>
            <a:srgbClr val="EDEEF3"/>
          </a:solidFill>
          <a:ln w="9525">
            <a:solidFill>
              <a:srgbClr val="D9DCE7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 dirty="0"/>
          </a:p>
        </p:txBody>
      </p:sp>
      <p:sp>
        <p:nvSpPr>
          <p:cNvPr id="18435" name="Rectangle 3"/>
          <p:cNvSpPr>
            <a:spLocks noChangeArrowheads="1"/>
          </p:cNvSpPr>
          <p:nvPr/>
        </p:nvSpPr>
        <p:spPr bwMode="auto">
          <a:xfrm>
            <a:off x="685800" y="4953000"/>
            <a:ext cx="2895600" cy="1676400"/>
          </a:xfrm>
          <a:prstGeom prst="rect">
            <a:avLst/>
          </a:prstGeom>
          <a:solidFill>
            <a:srgbClr val="F8F8FA"/>
          </a:solidFill>
          <a:ln w="9525">
            <a:solidFill>
              <a:srgbClr val="D9DCE7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 dirty="0"/>
          </a:p>
        </p:txBody>
      </p:sp>
      <p:sp>
        <p:nvSpPr>
          <p:cNvPr id="18436" name="Rectangle 4"/>
          <p:cNvSpPr>
            <a:spLocks noChangeArrowheads="1"/>
          </p:cNvSpPr>
          <p:nvPr/>
        </p:nvSpPr>
        <p:spPr bwMode="auto">
          <a:xfrm>
            <a:off x="0" y="381000"/>
            <a:ext cx="9144000" cy="990600"/>
          </a:xfrm>
          <a:prstGeom prst="rect">
            <a:avLst/>
          </a:prstGeom>
          <a:solidFill>
            <a:srgbClr val="EAECF2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8437" name="Rectangle 5"/>
          <p:cNvSpPr>
            <a:spLocks noGrp="1" noChangeArrowheads="1"/>
          </p:cNvSpPr>
          <p:nvPr>
            <p:ph type="ctrTitle"/>
          </p:nvPr>
        </p:nvSpPr>
        <p:spPr>
          <a:xfrm>
            <a:off x="0" y="0"/>
            <a:ext cx="1295400" cy="381000"/>
          </a:xfrm>
          <a:solidFill>
            <a:srgbClr val="666699"/>
          </a:solidFill>
        </p:spPr>
        <p:txBody>
          <a:bodyPr/>
          <a:lstStyle/>
          <a:p>
            <a:pPr eaLnBrk="1" hangingPunct="1"/>
            <a:r>
              <a:rPr lang="en-US" sz="1400" b="1" dirty="0" smtClean="0">
                <a:solidFill>
                  <a:schemeClr val="bg1"/>
                </a:solidFill>
              </a:rPr>
              <a:t>facebook</a:t>
            </a:r>
          </a:p>
        </p:txBody>
      </p:sp>
      <p:sp>
        <p:nvSpPr>
          <p:cNvPr id="18438" name="Rectangle 7"/>
          <p:cNvSpPr>
            <a:spLocks noChangeArrowheads="1"/>
          </p:cNvSpPr>
          <p:nvPr/>
        </p:nvSpPr>
        <p:spPr bwMode="auto">
          <a:xfrm>
            <a:off x="1295400" y="0"/>
            <a:ext cx="762000" cy="381000"/>
          </a:xfrm>
          <a:prstGeom prst="rect">
            <a:avLst/>
          </a:prstGeom>
          <a:solidFill>
            <a:srgbClr val="666699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1200" dirty="0">
                <a:solidFill>
                  <a:schemeClr val="bg1"/>
                </a:solidFill>
              </a:rPr>
              <a:t>Wall</a:t>
            </a:r>
          </a:p>
        </p:txBody>
      </p:sp>
      <p:sp>
        <p:nvSpPr>
          <p:cNvPr id="18439" name="Rectangle 8"/>
          <p:cNvSpPr>
            <a:spLocks noChangeArrowheads="1"/>
          </p:cNvSpPr>
          <p:nvPr/>
        </p:nvSpPr>
        <p:spPr bwMode="auto">
          <a:xfrm>
            <a:off x="2057400" y="0"/>
            <a:ext cx="838200" cy="381000"/>
          </a:xfrm>
          <a:prstGeom prst="rect">
            <a:avLst/>
          </a:prstGeom>
          <a:solidFill>
            <a:srgbClr val="666699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1200" dirty="0">
                <a:solidFill>
                  <a:schemeClr val="bg1"/>
                </a:solidFill>
              </a:rPr>
              <a:t>Photos</a:t>
            </a:r>
          </a:p>
        </p:txBody>
      </p:sp>
      <p:sp>
        <p:nvSpPr>
          <p:cNvPr id="18440" name="Rectangle 9"/>
          <p:cNvSpPr>
            <a:spLocks noChangeArrowheads="1"/>
          </p:cNvSpPr>
          <p:nvPr/>
        </p:nvSpPr>
        <p:spPr bwMode="auto">
          <a:xfrm>
            <a:off x="2895600" y="0"/>
            <a:ext cx="762000" cy="381000"/>
          </a:xfrm>
          <a:prstGeom prst="rect">
            <a:avLst/>
          </a:prstGeom>
          <a:solidFill>
            <a:srgbClr val="666699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1200" dirty="0">
                <a:solidFill>
                  <a:schemeClr val="bg1"/>
                </a:solidFill>
              </a:rPr>
              <a:t>Flair</a:t>
            </a:r>
          </a:p>
        </p:txBody>
      </p:sp>
      <p:sp>
        <p:nvSpPr>
          <p:cNvPr id="18441" name="Rectangle 10"/>
          <p:cNvSpPr>
            <a:spLocks noChangeArrowheads="1"/>
          </p:cNvSpPr>
          <p:nvPr/>
        </p:nvSpPr>
        <p:spPr bwMode="auto">
          <a:xfrm>
            <a:off x="3657600" y="0"/>
            <a:ext cx="838200" cy="381000"/>
          </a:xfrm>
          <a:prstGeom prst="rect">
            <a:avLst/>
          </a:prstGeom>
          <a:solidFill>
            <a:srgbClr val="666699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1200" dirty="0">
                <a:solidFill>
                  <a:schemeClr val="bg1"/>
                </a:solidFill>
              </a:rPr>
              <a:t>Boxes</a:t>
            </a:r>
          </a:p>
        </p:txBody>
      </p:sp>
      <p:sp>
        <p:nvSpPr>
          <p:cNvPr id="18442" name="Rectangle 11"/>
          <p:cNvSpPr>
            <a:spLocks noChangeArrowheads="1"/>
          </p:cNvSpPr>
          <p:nvPr/>
        </p:nvSpPr>
        <p:spPr bwMode="auto">
          <a:xfrm>
            <a:off x="4495800" y="0"/>
            <a:ext cx="1905000" cy="381000"/>
          </a:xfrm>
          <a:prstGeom prst="rect">
            <a:avLst/>
          </a:prstGeom>
          <a:solidFill>
            <a:srgbClr val="666699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en-US" sz="1000" dirty="0">
              <a:solidFill>
                <a:schemeClr val="bg1"/>
              </a:solidFill>
            </a:endParaRPr>
          </a:p>
        </p:txBody>
      </p:sp>
      <p:sp>
        <p:nvSpPr>
          <p:cNvPr id="18443" name="Rectangle 12"/>
          <p:cNvSpPr>
            <a:spLocks noChangeArrowheads="1"/>
          </p:cNvSpPr>
          <p:nvPr/>
        </p:nvSpPr>
        <p:spPr bwMode="auto">
          <a:xfrm>
            <a:off x="6400800" y="0"/>
            <a:ext cx="1752600" cy="381000"/>
          </a:xfrm>
          <a:prstGeom prst="rect">
            <a:avLst/>
          </a:prstGeom>
          <a:solidFill>
            <a:srgbClr val="666699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1200" dirty="0">
                <a:solidFill>
                  <a:schemeClr val="bg1"/>
                </a:solidFill>
              </a:rPr>
              <a:t>John F. Kennedy</a:t>
            </a:r>
          </a:p>
        </p:txBody>
      </p:sp>
      <p:sp>
        <p:nvSpPr>
          <p:cNvPr id="18444" name="Rectangle 13"/>
          <p:cNvSpPr>
            <a:spLocks noChangeArrowheads="1"/>
          </p:cNvSpPr>
          <p:nvPr/>
        </p:nvSpPr>
        <p:spPr bwMode="auto">
          <a:xfrm>
            <a:off x="8153400" y="0"/>
            <a:ext cx="990600" cy="381000"/>
          </a:xfrm>
          <a:prstGeom prst="rect">
            <a:avLst/>
          </a:prstGeom>
          <a:solidFill>
            <a:srgbClr val="666699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1200" dirty="0">
                <a:solidFill>
                  <a:schemeClr val="bg1"/>
                </a:solidFill>
              </a:rPr>
              <a:t>Logout</a:t>
            </a:r>
          </a:p>
        </p:txBody>
      </p:sp>
      <p:sp>
        <p:nvSpPr>
          <p:cNvPr id="18445" name="Text Box 14">
            <a:hlinkClick r:id="rId3" action="ppaction://hlinksldjump"/>
          </p:cNvPr>
          <p:cNvSpPr txBox="1">
            <a:spLocks noChangeArrowheads="1"/>
          </p:cNvSpPr>
          <p:nvPr/>
        </p:nvSpPr>
        <p:spPr bwMode="auto">
          <a:xfrm>
            <a:off x="838200" y="1143000"/>
            <a:ext cx="838200" cy="254000"/>
          </a:xfrm>
          <a:prstGeom prst="rect">
            <a:avLst/>
          </a:prstGeom>
          <a:solidFill>
            <a:srgbClr val="D9DCE7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" b="1" dirty="0">
                <a:solidFill>
                  <a:srgbClr val="3333CC"/>
                </a:solidFill>
              </a:rPr>
              <a:t>Wall</a:t>
            </a:r>
          </a:p>
        </p:txBody>
      </p:sp>
      <p:sp>
        <p:nvSpPr>
          <p:cNvPr id="18446" name="Text Box 15">
            <a:hlinkClick r:id="rId4" action="ppaction://hlinksldjump"/>
          </p:cNvPr>
          <p:cNvSpPr txBox="1">
            <a:spLocks noChangeArrowheads="1"/>
          </p:cNvSpPr>
          <p:nvPr/>
        </p:nvSpPr>
        <p:spPr bwMode="auto">
          <a:xfrm>
            <a:off x="1676400" y="1143000"/>
            <a:ext cx="762000" cy="254000"/>
          </a:xfrm>
          <a:prstGeom prst="rect">
            <a:avLst/>
          </a:prstGeom>
          <a:solidFill>
            <a:srgbClr val="D9DCE7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" b="1" dirty="0">
                <a:solidFill>
                  <a:srgbClr val="3333CC"/>
                </a:solidFill>
              </a:rPr>
              <a:t>Info</a:t>
            </a:r>
          </a:p>
        </p:txBody>
      </p:sp>
      <p:sp>
        <p:nvSpPr>
          <p:cNvPr id="18447" name="Text Box 16"/>
          <p:cNvSpPr txBox="1">
            <a:spLocks noChangeArrowheads="1"/>
          </p:cNvSpPr>
          <p:nvPr/>
        </p:nvSpPr>
        <p:spPr bwMode="auto">
          <a:xfrm>
            <a:off x="2438400" y="1143000"/>
            <a:ext cx="762000" cy="2540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" b="1" dirty="0">
                <a:solidFill>
                  <a:srgbClr val="3333CC"/>
                </a:solidFill>
              </a:rPr>
              <a:t>Photos</a:t>
            </a:r>
          </a:p>
        </p:txBody>
      </p:sp>
      <p:sp>
        <p:nvSpPr>
          <p:cNvPr id="18448" name="Text Box 17"/>
          <p:cNvSpPr txBox="1">
            <a:spLocks noChangeArrowheads="1"/>
          </p:cNvSpPr>
          <p:nvPr/>
        </p:nvSpPr>
        <p:spPr bwMode="auto">
          <a:xfrm>
            <a:off x="3200400" y="1143000"/>
            <a:ext cx="762000" cy="254000"/>
          </a:xfrm>
          <a:prstGeom prst="rect">
            <a:avLst/>
          </a:prstGeom>
          <a:solidFill>
            <a:srgbClr val="D9DCE7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" b="1" dirty="0">
                <a:solidFill>
                  <a:srgbClr val="3333CC"/>
                </a:solidFill>
              </a:rPr>
              <a:t>Boxes</a:t>
            </a:r>
          </a:p>
        </p:txBody>
      </p:sp>
      <p:sp>
        <p:nvSpPr>
          <p:cNvPr id="18449" name="Rectangle 18"/>
          <p:cNvSpPr>
            <a:spLocks noChangeArrowheads="1"/>
          </p:cNvSpPr>
          <p:nvPr/>
        </p:nvSpPr>
        <p:spPr bwMode="auto">
          <a:xfrm>
            <a:off x="685800" y="1752600"/>
            <a:ext cx="7467600" cy="2819400"/>
          </a:xfrm>
          <a:prstGeom prst="rect">
            <a:avLst/>
          </a:prstGeom>
          <a:solidFill>
            <a:srgbClr val="EDEEF3"/>
          </a:solidFill>
          <a:ln w="9525">
            <a:solidFill>
              <a:srgbClr val="D9DCE7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 dirty="0"/>
          </a:p>
        </p:txBody>
      </p:sp>
      <p:sp>
        <p:nvSpPr>
          <p:cNvPr id="18450" name="Text Box 19"/>
          <p:cNvSpPr txBox="1">
            <a:spLocks noChangeArrowheads="1"/>
          </p:cNvSpPr>
          <p:nvPr/>
        </p:nvSpPr>
        <p:spPr bwMode="auto">
          <a:xfrm>
            <a:off x="2133600" y="1600200"/>
            <a:ext cx="1676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sz="1400" dirty="0"/>
          </a:p>
        </p:txBody>
      </p:sp>
      <p:sp>
        <p:nvSpPr>
          <p:cNvPr id="18451" name="Text Box 20"/>
          <p:cNvSpPr txBox="1">
            <a:spLocks noChangeArrowheads="1"/>
          </p:cNvSpPr>
          <p:nvPr/>
        </p:nvSpPr>
        <p:spPr bwMode="auto">
          <a:xfrm>
            <a:off x="685800" y="1524000"/>
            <a:ext cx="19050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000" b="1" dirty="0"/>
              <a:t>Photos of </a:t>
            </a:r>
            <a:r>
              <a:rPr lang="en-US" sz="1000" b="1" dirty="0" smtClean="0"/>
              <a:t>Philip</a:t>
            </a:r>
            <a:r>
              <a:rPr lang="en-US" sz="1000" dirty="0" smtClean="0"/>
              <a:t> </a:t>
            </a:r>
            <a:r>
              <a:rPr lang="en-US" sz="800" dirty="0" smtClean="0"/>
              <a:t> </a:t>
            </a:r>
            <a:r>
              <a:rPr lang="en-US" sz="800" dirty="0"/>
              <a:t>7 Photos</a:t>
            </a:r>
            <a:endParaRPr lang="en-US" sz="1000" dirty="0"/>
          </a:p>
        </p:txBody>
      </p:sp>
      <p:sp>
        <p:nvSpPr>
          <p:cNvPr id="18452" name="Text Box 31"/>
          <p:cNvSpPr txBox="1">
            <a:spLocks noChangeArrowheads="1"/>
          </p:cNvSpPr>
          <p:nvPr/>
        </p:nvSpPr>
        <p:spPr bwMode="auto">
          <a:xfrm>
            <a:off x="685800" y="4724400"/>
            <a:ext cx="19050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000" b="1" dirty="0" smtClean="0"/>
              <a:t>Philip’s </a:t>
            </a:r>
            <a:r>
              <a:rPr lang="en-US" sz="1000" b="1" dirty="0"/>
              <a:t>Albums</a:t>
            </a:r>
            <a:r>
              <a:rPr lang="en-US" sz="1000" dirty="0"/>
              <a:t> </a:t>
            </a:r>
            <a:r>
              <a:rPr lang="en-US" sz="800" dirty="0"/>
              <a:t> 2 Photo Alums </a:t>
            </a:r>
            <a:endParaRPr lang="en-US" sz="1000" dirty="0"/>
          </a:p>
        </p:txBody>
      </p:sp>
      <p:sp>
        <p:nvSpPr>
          <p:cNvPr id="18453" name="Text Box 33"/>
          <p:cNvSpPr txBox="1">
            <a:spLocks noChangeArrowheads="1"/>
          </p:cNvSpPr>
          <p:nvPr/>
        </p:nvSpPr>
        <p:spPr bwMode="auto">
          <a:xfrm>
            <a:off x="762000" y="6324600"/>
            <a:ext cx="838200" cy="277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b="1" dirty="0"/>
              <a:t>The Family</a:t>
            </a:r>
            <a:endParaRPr lang="en-US" sz="800" dirty="0"/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/>
              <a:t>5 photos</a:t>
            </a:r>
          </a:p>
        </p:txBody>
      </p:sp>
      <p:sp>
        <p:nvSpPr>
          <p:cNvPr id="18454" name="Text Box 34"/>
          <p:cNvSpPr txBox="1">
            <a:spLocks noChangeArrowheads="1"/>
          </p:cNvSpPr>
          <p:nvPr/>
        </p:nvSpPr>
        <p:spPr bwMode="auto">
          <a:xfrm>
            <a:off x="2057400" y="6324601"/>
            <a:ext cx="12954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b="1" dirty="0" smtClean="0"/>
              <a:t>Speaking</a:t>
            </a:r>
            <a:endParaRPr lang="en-US" sz="800" b="1" dirty="0"/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/>
              <a:t>5 photos</a:t>
            </a:r>
          </a:p>
        </p:txBody>
      </p:sp>
      <p:sp>
        <p:nvSpPr>
          <p:cNvPr id="18455" name="Text Box 35"/>
          <p:cNvSpPr txBox="1">
            <a:spLocks noChangeArrowheads="1"/>
          </p:cNvSpPr>
          <p:nvPr/>
        </p:nvSpPr>
        <p:spPr bwMode="auto">
          <a:xfrm>
            <a:off x="3657600" y="6324600"/>
            <a:ext cx="1066800" cy="277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b="1" dirty="0"/>
              <a:t>Profile Pictures 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/>
              <a:t>1 photo</a:t>
            </a:r>
          </a:p>
        </p:txBody>
      </p:sp>
      <p:sp>
        <p:nvSpPr>
          <p:cNvPr id="18459" name="Rectangle 40"/>
          <p:cNvSpPr>
            <a:spLocks noChangeArrowheads="1"/>
          </p:cNvSpPr>
          <p:nvPr/>
        </p:nvSpPr>
        <p:spPr bwMode="auto">
          <a:xfrm>
            <a:off x="838200" y="685800"/>
            <a:ext cx="640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1400" dirty="0" smtClean="0"/>
              <a:t>Philip Zimbardo </a:t>
            </a:r>
            <a:r>
              <a:rPr lang="en-US" sz="1000" dirty="0" smtClean="0"/>
              <a:t>is </a:t>
            </a:r>
            <a:r>
              <a:rPr lang="en-US" sz="1000" dirty="0" smtClean="0"/>
              <a:t>so happy that his show has found it’s way onto the Internet so everyone can see it!</a:t>
            </a:r>
            <a:endParaRPr lang="en-US" sz="1400" dirty="0"/>
          </a:p>
        </p:txBody>
      </p:sp>
      <p:grpSp>
        <p:nvGrpSpPr>
          <p:cNvPr id="18468" name="Group 36"/>
          <p:cNvGrpSpPr>
            <a:grpSpLocks/>
          </p:cNvGrpSpPr>
          <p:nvPr/>
        </p:nvGrpSpPr>
        <p:grpSpPr bwMode="auto">
          <a:xfrm>
            <a:off x="0" y="0"/>
            <a:ext cx="9144000" cy="381000"/>
            <a:chOff x="0" y="0"/>
            <a:chExt cx="5760" cy="240"/>
          </a:xfrm>
        </p:grpSpPr>
        <p:sp>
          <p:nvSpPr>
            <p:cNvPr id="18469" name="Rectangle 11"/>
            <p:cNvSpPr>
              <a:spLocks noChangeArrowheads="1"/>
            </p:cNvSpPr>
            <p:nvPr/>
          </p:nvSpPr>
          <p:spPr bwMode="auto">
            <a:xfrm>
              <a:off x="0" y="0"/>
              <a:ext cx="4032" cy="24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pic>
          <p:nvPicPr>
            <p:cNvPr id="18470" name="Picture 38" descr="fb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0" y="0"/>
              <a:ext cx="3216" cy="224"/>
            </a:xfrm>
            <a:prstGeom prst="rect">
              <a:avLst/>
            </a:prstGeom>
            <a:noFill/>
          </p:spPr>
        </p:pic>
        <p:sp>
          <p:nvSpPr>
            <p:cNvPr id="18471" name="Rectangle 5"/>
            <p:cNvSpPr>
              <a:spLocks noChangeArrowheads="1"/>
            </p:cNvSpPr>
            <p:nvPr/>
          </p:nvSpPr>
          <p:spPr bwMode="auto">
            <a:xfrm>
              <a:off x="3744" y="0"/>
              <a:ext cx="2016" cy="24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r>
                <a:rPr lang="en-US" sz="1200" b="1" dirty="0">
                  <a:solidFill>
                    <a:schemeClr val="bg1"/>
                  </a:solidFill>
                </a:rPr>
                <a:t>Home    Profile      Account</a:t>
              </a:r>
            </a:p>
          </p:txBody>
        </p:sp>
      </p:grpSp>
      <p:pic>
        <p:nvPicPr>
          <p:cNvPr id="2050" name="Picture 2" descr="http://t3.gstatic.com/images?q=tbn:ANd9GcRAMpgqbmmhdArkVkUKxQ_mcvOVSEkYsQHxosrkraT1canoJxwc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52400" y="533400"/>
            <a:ext cx="609600" cy="762000"/>
          </a:xfrm>
          <a:prstGeom prst="rect">
            <a:avLst/>
          </a:prstGeom>
          <a:noFill/>
        </p:spPr>
      </p:pic>
      <p:sp>
        <p:nvSpPr>
          <p:cNvPr id="2052" name="AutoShape 4" descr="data:image/jpg;base64,/9j/4AAQSkZJRgABAQAAAQABAAD/2wBDAAkGBwgHBgkIBwgKCgkLDRYPDQwMDRsUFRAWIB0iIiAdHx8kKDQsJCYxJx8fLT0tMTU3Ojo6Iys/RD84QzQ5Ojf/2wBDAQoKCg0MDRoPDxo3JR8lNzc3Nzc3Nzc3Nzc3Nzc3Nzc3Nzc3Nzc3Nzc3Nzc3Nzc3Nzc3Nzc3Nzc3Nzc3Nzc3Nzf/wAARCACqAMgDASIAAhEBAxEB/8QAHAAAAQUBAQEAAAAAAAAAAAAABQADBAYHAgEI/8QARRAAAgEDAgQCBgYEDQQDAAAAAQIDAAQRBSESMUFRBhMUImFxgZEHMqGxwdEjQlKyFSQzNENTYnKCkpPh8BYlRHNUg6L/xAAUAQEAAAAAAAAAAAAAAAAAAAAA/8QAFBEBAAAAAAAAAAAAAAAAAAAAAP/aAAwDAQACEQMRAD8ArXiHWr6+eaKeeQqkjYHmMep9tXT6Lpr0Q2SelSejmQng4zjn2qi6jbyXs85t4gArtv8AE1fPotHDHZKx3DMeHtuaBjxZqFzDrd8VuZ9tgBKw27c6rdveX0cfDHczFD0ErfnRfxWyya3cq+TxSb4FQY4IYkDB+H2UEyPULpYYw95OnU5mb86vfhu9u5tPV5ZpmzyLOSfvrLr2dWwGXfIwa0zw/cwPp0Plyr6q8s0BvzZSNppP85rzz5gcebJy58RpqOWOYExsrb74rvAzmgj3txcLsJ5h/jI/Gowu7jfNxL/qN+dO33Id/uqH7j8qCWtzPkZuJv8AUanlnuP/AJEp/wDsNQU5YI3qTGe3KgfNxPj+Vl/1D+dRpbm4xtcTZ7eY3515LcRR/WkQfGmuNXXiDAgmgjz3V3na7uPhM350A8TvqUunt5N5cYG5BlbB+2j8ihjQ7W4pfQ28hOJs5IoM5kXU0jV5HdFI29c0yZJj9aaTP98/nRPVJb28my9u0aqMYxTNnYM8gaQdaC5+BEuUjDefMAe0jfnWiQSSkEmSTHtY1WvC9oI7VfV5irPEu3PPSgheILqS30W7k82UYj5qxz86wtr1j/5Euf75rfruAXFrNA3KRSp2zisH8S2T6Zqs1iVSQI3quBvvQPadrE8M2YkllI6GQj8a4uNTuZXORIpJ5CU7UHngljcDLAew4qVZW/ljjfn0zQEbe5uY5YeGSV2Lrt5h7j20q4tkM93AuSD5i4I94pUEi6YC4mCsQPMbYe811p2p3WmTLLZy8DKNs74rq8sZFupx2kb7zTS2UpIwKDi51Ce4uGnmYNITkmocju78Rc56AUah0qST9QVPh8O+ZjiAFBV2d2UZO1SLXU57YBI3Kr13q3weEonADNtUqPwNYuf0jt8KA34ahjj0qN1csXGWOdqLkgA4qHpenx6daC3iYlQNs1MOCD7qCHfdM7VC5E1OvuEKMA57g1WfEWtw6Vb/AF+K6kU+UoGcHufZQLWfEdppD+jjMt1jPljkvbiP4VWLvW9QvRm4vGWMnPlxjhUfLnQCUM8jXEzGSRySc75PfnTYuZHOMc+nIGgMrc8A4lZge/FT0OtXcDoUldlI5kf70OtLaaUgYPCasmmaMOHMmDttQR5vEEty3DM7xjhy2DgGo48R3tpKMT+fH+ywzgUYvdKt5kKBcZG2DvVYv9PNuOAT5A5Lw9KC2x3Nvqth6TbYwdiOqntUCC3AnCgczVZ0TVJNJvvXybeQ8MqHljv7xWgWVqJLxXBBGedBbdJg8u2jGMbYNE0Hbtypi1jCxKMdKlooHyoOCPVye4xWJ+JMXXim5zgHzMb9K28jAYY5YrIvpI017PWDcW4KrOuTjvQANUhWJmywyOWKiNcRMoA2xTMVvcy8UsnEQBzPSmCCpNBMtrh0vIXjOGWRSPmKVR7Uj0iLP7a/eKVBdb1D6bcY6zPt/iNcRx71MvUB1C4GOUz/ALxrlY98UD9ou3ailvnY0Pth0FFIFBxQTIQSd96mRn9bB94qNCDzqWg6daB1dxvv8a7O+c9d8V4u/LeutwMnJGaCHfgBRWNa/e+nazPKp414+FC3YbVr2vymGyllBwVUkd81j+jxrJmV8NjmTzz/AMzQe2+nzXTqADg4G5q0ab4XiaB5ZGA4cc+tc2jxxkbDFEBfkKYw3q+zagbgsRHgIAN6IxQ8CZVjt1qHHdcIB9teyXTOMx5wdiM7UCuXKg9s8+9CdRtxcW7HYuBkZFTLktw4Y756dKYDK/Gp7UFNvI2Vjldq03wJepqdkjqvDNFhJB7cbH4/nWe3+VkcbEcRqd4L1X+C9dgeSR0t5G4ZVHIjp9tBuUQwq4BBx351IUZ4tqaiIKgqcg0+ox0oOSux2rMvpd9JU2fAuIiCMjkDWokbGqt4+0aXWdHMcLDzI24wD1oMTFzc2m7uGRhuK4mkjlAdNgeY7V1Ni3maJoeJkOCD0qOWLsdgM9BQPWYL3UKLuWkUD5ilRTwdYm88RWKFcok8bP8A5hSoLheY9Ouf/c/7xpiS4iiYB23NSNXxb3d1nn5z/vGq/OWY+YwyTyoDsF5D1YDNEYLyA4HmgfGqX5vMcBGKM6HZelXCGVJQnsFBc7Q+ZgxesOwFTo4pB/RsP8NTtOFlZW6Kh8skblxg1OjmilJEcisRz4TmgD8D43VsY7V11O3zoxK6xoXc4UUHZzIzO+xbcDsKAB41JXQL5kYKVhJyd8dPxxWYaUAtiSCc8eDWh/SNx/8ATlzwHG6E98Z5VmekyN68OfVAzv3z/vQGbfjkOFO/XPSiUcLJkSNkd6APqa24EcSFjXcGrsxyRhscs0FlgMSZMhGPZTsl/Y2kbeuquRtk1WLi5neJpF4lHPOOVBPM8yUHdmJ3LHNBcJtTtriTC5UdxSRcHJwVIyCOtBbMXMi5hiaPHMSMCCO/KikJlWJRJhRzCltxQAtbhMM5Zc8LHlT3ha1N5rllH0My5J5bb/hRHUbNrlQ4Ow57dajaPbXVuj3KhlzgoV6Dv9tBu8fLO2OhzTy8qpHg/wASGYi0vnAkH1WPWrsmCpP20HVNTpkYPI09XhGcUGI+PfDc9lfyXtshaCU5IH6pqnojs/CFPEemK+gteshPAwKjB6fjVGj8PKl0ZPK65G1A99HGjGCeKZ1PmcQJ9lKrr4asRboGIGaVBnWuXHpGp3bA+oJpMf5jQa4uckRxUS1EBZ7nj2/Svk/E1HsbAyqZQvqig40yyuL6QIG4Bn6xrVdOax0a0t4JHRpGwCwA+/tVDstHv7rh8hGXfIxtmrZokPGT6fGSItgvPJoLYOFgCACDvyrlY40YsqKpPMgYrm3DeWOIcI6L2FRL+5zmFDgfrH8KDi7nE7YU/o15e00yce/vXAIII6iujvnOQKAZrVvHeWjwXC8Uci4besnl0m70q/CTKOAnh4xyO3f/AJyrXNS2xihbIjnEiKR14hmgy+7tmaYjhAC9ev8AzlUB7bGAHPH7BjNWfV7SOK9kg/UjbAJO+Om/uoZNDDAhCDGeud6AzpcAk0FVkPEwO+agXGjqx4rcuvftn3VP0y4EVu0BwCw5E7V7qEiei7PiQj1cHBzQR9P01oiWmnY8PJVGAD7e9S5FONzxAnY0Dj1G4jbhkJJ7551Lg1Fnk8t0OTvnHOgLIVKlSM8Wxq5eDdNt7uG8eVEkhKLCvqkFTzbHTt8qpCtnB6g1Z/Deo3Gl3sETuXtb1eJQTsrcjQVnxFE+h6xJDG2OFsxmtJ8F6wdW0lJG/lF9Vqz76UxjWY3xjiWjH0RTlobqPOytsKDSqVeA5Fe0Dc0YkXBwPeKGSWQLZCjHTAovXPCM5xQeW0YjVVAxvypU4v1h76VBki6TNc39w0wIBlfY8uZqy6dY2VtLa2r+tLKdgBtij1voqC6mlnAIaRmAB7k1LOmWnpKXAixIgwCDQdTQcMIjtUCnOMr0py2to7eMJGoHUnue9OhQOVBvE/iC20Gy8yVgZn2jT8aCXqGpw2r+TxjzSNx+zQqO4WViF3qlDUXupTcO5Jc53o9ot3506wRRtJK3IAdPb2FAd+7riu8Fjw889BUyDT9s3B3/AGVOw+NTUjSMYRQB7KAFc6ddXOBHGFB5lzjFRr3Sv4PsJrud1laMArEGKAnPItz+VWigvjBA2iSkkghlwM7HegyzW51ubiad4kh84+qqjZCAMc/jVbunJKqWz8au+raK8vh+XUY+du440AyeHq3w2PuJqh30TOuw3oPX1BkYM2WI222poXNxcStJglidh2pi2jkVgUUOBzRqL2RKklmEQI/ox63zPKggXPpMsojALMdzt9Ud6Iafn0JGc5KsRnPKiUMcSxYhQKM5OOvvPWoSBQkyxkgCXbNATtcyIMcyQABvk1qTeF7WaysEZniuLVFxIhzk43B6EZ67Vnvha1FzrOn27qSGk4mC7EAAnP2Vq1lLIM29ztKnXo47igzv6TtD1S5kguLWymuY1HrNApcj3qN/kDS+iFGUXnECCGIIIrT658tOMvwLxkYLY3PxoOhypUqpv0ieIb7RYbZLH1DMTmUjYY6fdQXKlWXaT4w1WRDHPKGOMhsUR/6q1CO3ldSrY9bJH2UGgr9Ye+lWKJ4s1yXU47g3rj9Kp8r9XGRtilQbW31j768rHLnx54htbyYJcRyIJGAV4gepqTb/AEo6qn85sLeX2rlaDS9b1a20bT5Ly6cBVGw/aNYjrWp3fiLUmvJiSpOI07D3U74w8S3niaSMPEYoE5RjPOq/H6XEQYg+39mg0HRNIubpre3VAC53Y9B1PwrSLHS4NMtGi09VVzuZJNy59pqk/RMuoXfpt9fk+VGBBCCMZbmx59uEVotBxCztEpkXhfHrAHkfZXdeN78Z614jcQO2CDgjtQeg5O1V3xlMwtooB9Vm4z7cchR9yyyx+uAh2Ix7NqDeILR7y5iiQfqfjQQNEaCWxktQpYnJcsNgMb++sm1GFYL2eCPPBFIVH5Vsui2Ygu5o8kBFw2wrMr+2z4ju0K8Ucsjqy+4/8+VBXNPg82QhSAemaJJpZxxF1BG2OtDrpZNOvpUKnhDED2jNOjUVK5Z9sdSaA1HGkKAM2SB170ItXBluFY7ceTTE+oNJ6keSCcVevo78NIzrqGqwu2WDRQlcjPRmoLD4A0CW0VtUvk4JpV4YYzzRO59p/wCc6t1xF5q+qcOpyrdjXXFlwoHLnvyrugagd2ysgwwp2okB/wC43K8THCqcHpnP5VLoFTdzbw3ULQXUMc0TjDRyKGU/A05SoK9d+D9LmkElshtWHMRfVb4Hl8Kr2qaWlhcmylfCSDKMRgEe+tCqNqNjb6jaPa3ScUbjmOanoQehFBkWpaXHbTxsmPVkQgjtkUqeWO9GoR6ZqSiOeGZUcnkw4hhh3B5/GlQCruFTd3Hq/wBK33mvIoIwQeAVMuk/jlzj+tf9417EntxQOQQxZGY1+VFbeCEgZiX4Ch8WxojASBt2zQX7w9CkGkQCMAB8vsO5ogp4h8cU1bp5CRwHcKgVT7hinPqv76D11DqVYZUjBHeoduZUuxDKx4lU4Y8pU6H+8PxqUXCMA5AyfV9tesisysRup2PWg4uuIQMyDLJ6wHfFd4R2VxwsMZB+6uiAQQdwelcQL5cap0XYe7pQQ7VQtxeyL1J5/Gs7ktRJNa3jKMTPI+PZxflWjJG1vZXDMdyjN9hqrSWPD4fs5OEhoZ3Q+5qCt+M9NjTR55TCzSx44GyQRvg5+35eyswLspwcj2dq2TX9VENnHDbxcVxJHwu0ikqp2Gf7R2z23NZjrekzWSpI5DKQPWA78qAdBPNHPHJbNiVDxIcZwR7K+hPDOpLqmgWdzbQeXNcRZkjJ2QjY/DIOPfWD6DAZ75okUmQwuVHXONsV9A+FJLWTw9YPZxiKPyVUxkYKMowwPuINAURAgwMnqSeZrum45VckZHEOY6inAQRkEUEC3Y/wxcjGMwqfkf8Aep9DohjXpsDGbcfH1hRGgVKlSoFSpUqCteMLSyuGs/OKpdF/0DnmSCCQfZvSpr6SITJoVvMsrI0F9CwAH18tw4Pb62fhSoKRdp/Hbnl/LP8AvGvFX7akXi/x65/9z/vGuFXrmg9VcNipkQxGfcajKCc7UR09f4zBjBzKm3+IUGiTIZIyF2YHKn201bXAnJRxwzIdx+NSc53qJd2QmPmRt5cy/Vf86CTJGssbI4yrCh/pEunTCK7Je0fZJzzQ9m9ntp6wuzKPKmXgmXYrmpUkaSxtHIoZGGCD1oOq4+qrknJ3O1RLR2tZhYzMXHDmBz+so/VPtH3VKD4maMnPEOJc/LH2fbQNBheWHqbeYgG/Q4qPd2QOlTw7sd3HtPOn7dTHcTKqbE5wDXdqxnt1kZg6SjiG2MqeX2UFC15fS7gcIXyoUVVGOnM/aaoPjO7zdR2EeMQoplx1bGw+A++tN1K1SzgvWY+rFGzFj7BWKXcz3N1LPJ9eVix+P/PsoOYZZba5hubc8MsTBlPTI/Ct68N+Xf6L6ZbsEE9vxScJBYNgHPsJAwe/COxzgatg9CK2L6H9Q8/RZrNn4jbylcZzgN6y+4fWH+E0F9hcmJeIhjjfHKnFIZFYDAIB2rmTCgseLYcgTXYGBiggIP8AvbnJ/mwGP8QqfQ9nK66iY2eA757b0QoPFbOR1HOvaRGMkDevCQqktyHOg9pUhnG4we1KgG+JbR77Qb63iJ8xoiycK8RLL6wAHc4x8aVE1+sPfSoMrvIm/hC5AH9M/wC8aaVCQNqL3tuPT7o8v0z/ALxpryR236UEFYjxY+dT7FeC5hJ2AkUk+4ikIQCRUiNNsA74oL4uCoI7V7Tds4ktonHJkB+ynKBiW0ilwWGGU5VhzFORFigEgw4G9d0jnpQM3dutzGFJ4WU8SOOaN3FRSHupbaVQontpSsyZ5AjfH/5I9lEKH6lE8MqX8IJ4BwToP14/zXmPjQOXs6W9td3AJJSPAC8842+01IgQRQRRqDwqoA9m1RdQZJ4II1fKTSKeLPMZH5ipzdz1NBV/HnDbeF9XnAyWixy/aIX8awR8E4rdfpPlUeDr4KQSWRT7PWFYYw39vtoOCN+1X/6Hrt08RXNoC/BPbFsA+qGQggn4Ej4mqDv1+NWb6N5xb+NdMJk4Fd2jP9riQgD54oN6fzc5UpgHkVOa73z7K4Uk8wR78fLnXdAKu5BHrtmSG9ZGXPCT091FcjFDNTwl9YSY383Ge2RiiZFAzLPwKvCOItsNjg/HGK8mfMkcQ5n129gH+/3VyweTUFyD5cUfFk/tHI+7PzroRAXTSncsAB7AP96B+lSpUHq/WHvpUl+sPfSoKNe/z65wT/LONv7xpnGdsntRUW1ubuYmCIkyMSSg7miMNlaHGbWA7f1YoKx79vdTseeHce49qtJsrTP81g/0xXQsrTH81g5f1YoPdFl83To880yh+FTqbsIIYuMRRRoCRnhUDNS+Few+VAxSp/hXsPlS4V7D5UDFLFP8K9h8qXCvYfKgHTRxJLAAigAknbkoBP3muovXhUkbl8888zUiSKNpeIxoW4MZKjON6cVEx9RefagoH0pMIvDd+qjHE8Bxn+2B91Yye1bx9JlvA/hq6ZoY2bij3Kgn6wrH/Ihz/JR/5RQBjjb76JeGrhLPxHpdxKpKR3kTEDnu2PvIp14IcH9FHy/ZFP6VBCdUssxJ/OYv1R/WLQfQZABxjlXtPBF58I+VehV7D5UAfWEBNo2+VuUOBzO9T5jwxuw6DOxpy4ijfy+NFbhcEZGcHvXUqKY3BUEEEEEcxg0AzRpfSbeW4zkSzOQO2MD8KncPrBuwxTWkwxRWvBFEiLxnZVAHOpvCvYfKgYpU/wAK9h8qXCvYfKgZX6w99KnuEdh8qVB//9k="/>
          <p:cNvSpPr>
            <a:spLocks noChangeAspect="1" noChangeArrowheads="1"/>
          </p:cNvSpPr>
          <p:nvPr/>
        </p:nvSpPr>
        <p:spPr bwMode="auto">
          <a:xfrm>
            <a:off x="155575" y="-776288"/>
            <a:ext cx="1905000" cy="16192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54" name="AutoShape 6" descr="data:image/jpg;base64,/9j/4AAQSkZJRgABAQAAAQABAAD/2wBDAAkGBwgHBgkIBwgKCgkLDRYPDQwMDRsUFRAWIB0iIiAdHx8kKDQsJCYxJx8fLT0tMTU3Ojo6Iys/RD84QzQ5Ojf/2wBDAQoKCg0MDRoPDxo3JR8lNzc3Nzc3Nzc3Nzc3Nzc3Nzc3Nzc3Nzc3Nzc3Nzc3Nzc3Nzc3Nzc3Nzc3Nzc3Nzc3Nzf/wAARCACqAMgDASIAAhEBAxEB/8QAHAAAAQUBAQEAAAAAAAAAAAAABQADBAYHAgEI/8QARRAAAgEDAgQCBgYEDQQDAAAAAQIDAAQRBSESMUFRBhMUImFxgZEHMqGxwdEjQlKyFSQzNENTYnKCkpPh8BYlRHNUg6L/xAAUAQEAAAAAAAAAAAAAAAAAAAAA/8QAFBEBAAAAAAAAAAAAAAAAAAAAAP/aAAwDAQACEQMRAD8ArXiHWr6+eaKeeQqkjYHmMep9tXT6Lpr0Q2SelSejmQng4zjn2qi6jbyXs85t4gArtv8AE1fPotHDHZKx3DMeHtuaBjxZqFzDrd8VuZ9tgBKw27c6rdveX0cfDHczFD0ErfnRfxWyya3cq+TxSb4FQY4IYkDB+H2UEyPULpYYw95OnU5mb86vfhu9u5tPV5ZpmzyLOSfvrLr2dWwGXfIwa0zw/cwPp0Plyr6q8s0BvzZSNppP85rzz5gcebJy58RpqOWOYExsrb74rvAzmgj3txcLsJ5h/jI/Gowu7jfNxL/qN+dO33Id/uqH7j8qCWtzPkZuJv8AUanlnuP/AJEp/wDsNQU5YI3qTGe3KgfNxPj+Vl/1D+dRpbm4xtcTZ7eY3515LcRR/WkQfGmuNXXiDAgmgjz3V3na7uPhM350A8TvqUunt5N5cYG5BlbB+2j8ihjQ7W4pfQ28hOJs5IoM5kXU0jV5HdFI29c0yZJj9aaTP98/nRPVJb28my9u0aqMYxTNnYM8gaQdaC5+BEuUjDefMAe0jfnWiQSSkEmSTHtY1WvC9oI7VfV5irPEu3PPSgheILqS30W7k82UYj5qxz86wtr1j/5Euf75rfruAXFrNA3KRSp2zisH8S2T6Zqs1iVSQI3quBvvQPadrE8M2YkllI6GQj8a4uNTuZXORIpJ5CU7UHngljcDLAew4qVZW/ljjfn0zQEbe5uY5YeGSV2Lrt5h7j20q4tkM93AuSD5i4I94pUEi6YC4mCsQPMbYe811p2p3WmTLLZy8DKNs74rq8sZFupx2kb7zTS2UpIwKDi51Ce4uGnmYNITkmocju78Rc56AUah0qST9QVPh8O+ZjiAFBV2d2UZO1SLXU57YBI3Kr13q3weEonADNtUqPwNYuf0jt8KA34ahjj0qN1csXGWOdqLkgA4qHpenx6daC3iYlQNs1MOCD7qCHfdM7VC5E1OvuEKMA57g1WfEWtw6Vb/AF+K6kU+UoGcHufZQLWfEdppD+jjMt1jPljkvbiP4VWLvW9QvRm4vGWMnPlxjhUfLnQCUM8jXEzGSRySc75PfnTYuZHOMc+nIGgMrc8A4lZge/FT0OtXcDoUldlI5kf70OtLaaUgYPCasmmaMOHMmDttQR5vEEty3DM7xjhy2DgGo48R3tpKMT+fH+ywzgUYvdKt5kKBcZG2DvVYv9PNuOAT5A5Lw9KC2x3Nvqth6TbYwdiOqntUCC3AnCgczVZ0TVJNJvvXybeQ8MqHljv7xWgWVqJLxXBBGedBbdJg8u2jGMbYNE0Hbtypi1jCxKMdKlooHyoOCPVye4xWJ+JMXXim5zgHzMb9K28jAYY5YrIvpI017PWDcW4KrOuTjvQANUhWJmywyOWKiNcRMoA2xTMVvcy8UsnEQBzPSmCCpNBMtrh0vIXjOGWRSPmKVR7Uj0iLP7a/eKVBdb1D6bcY6zPt/iNcRx71MvUB1C4GOUz/ALxrlY98UD9ou3ailvnY0Pth0FFIFBxQTIQSd96mRn9bB94qNCDzqWg6daB1dxvv8a7O+c9d8V4u/LeutwMnJGaCHfgBRWNa/e+nazPKp414+FC3YbVr2vymGyllBwVUkd81j+jxrJmV8NjmTzz/AMzQe2+nzXTqADg4G5q0ab4XiaB5ZGA4cc+tc2jxxkbDFEBfkKYw3q+zagbgsRHgIAN6IxQ8CZVjt1qHHdcIB9teyXTOMx5wdiM7UCuXKg9s8+9CdRtxcW7HYuBkZFTLktw4Y756dKYDK/Gp7UFNvI2Vjldq03wJepqdkjqvDNFhJB7cbH4/nWe3+VkcbEcRqd4L1X+C9dgeSR0t5G4ZVHIjp9tBuUQwq4BBx351IUZ4tqaiIKgqcg0+ox0oOSux2rMvpd9JU2fAuIiCMjkDWokbGqt4+0aXWdHMcLDzI24wD1oMTFzc2m7uGRhuK4mkjlAdNgeY7V1Ni3maJoeJkOCD0qOWLsdgM9BQPWYL3UKLuWkUD5ilRTwdYm88RWKFcok8bP8A5hSoLheY9Ouf/c/7xpiS4iiYB23NSNXxb3d1nn5z/vGq/OWY+YwyTyoDsF5D1YDNEYLyA4HmgfGqX5vMcBGKM6HZelXCGVJQnsFBc7Q+ZgxesOwFTo4pB/RsP8NTtOFlZW6Kh8skblxg1OjmilJEcisRz4TmgD8D43VsY7V11O3zoxK6xoXc4UUHZzIzO+xbcDsKAB41JXQL5kYKVhJyd8dPxxWYaUAtiSCc8eDWh/SNx/8ATlzwHG6E98Z5VmekyN68OfVAzv3z/vQGbfjkOFO/XPSiUcLJkSNkd6APqa24EcSFjXcGrsxyRhscs0FlgMSZMhGPZTsl/Y2kbeuquRtk1WLi5neJpF4lHPOOVBPM8yUHdmJ3LHNBcJtTtriTC5UdxSRcHJwVIyCOtBbMXMi5hiaPHMSMCCO/KikJlWJRJhRzCltxQAtbhMM5Zc8LHlT3ha1N5rllH0My5J5bb/hRHUbNrlQ4Ow57dajaPbXVuj3KhlzgoV6Dv9tBu8fLO2OhzTy8qpHg/wASGYi0vnAkH1WPWrsmCpP20HVNTpkYPI09XhGcUGI+PfDc9lfyXtshaCU5IH6pqnojs/CFPEemK+gteshPAwKjB6fjVGj8PKl0ZPK65G1A99HGjGCeKZ1PmcQJ9lKrr4asRboGIGaVBnWuXHpGp3bA+oJpMf5jQa4uckRxUS1EBZ7nj2/Svk/E1HsbAyqZQvqig40yyuL6QIG4Bn6xrVdOax0a0t4JHRpGwCwA+/tVDstHv7rh8hGXfIxtmrZokPGT6fGSItgvPJoLYOFgCACDvyrlY40YsqKpPMgYrm3DeWOIcI6L2FRL+5zmFDgfrH8KDi7nE7YU/o15e00yce/vXAIII6iujvnOQKAZrVvHeWjwXC8Uci4besnl0m70q/CTKOAnh4xyO3f/AJyrXNS2xihbIjnEiKR14hmgy+7tmaYjhAC9ev8AzlUB7bGAHPH7BjNWfV7SOK9kg/UjbAJO+Om/uoZNDDAhCDGeud6AzpcAk0FVkPEwO+agXGjqx4rcuvftn3VP0y4EVu0BwCw5E7V7qEiei7PiQj1cHBzQR9P01oiWmnY8PJVGAD7e9S5FONzxAnY0Dj1G4jbhkJJ7551Lg1Fnk8t0OTvnHOgLIVKlSM8Wxq5eDdNt7uG8eVEkhKLCvqkFTzbHTt8qpCtnB6g1Z/Deo3Gl3sETuXtb1eJQTsrcjQVnxFE+h6xJDG2OFsxmtJ8F6wdW0lJG/lF9Vqz76UxjWY3xjiWjH0RTlobqPOytsKDSqVeA5Fe0Dc0YkXBwPeKGSWQLZCjHTAovXPCM5xQeW0YjVVAxvypU4v1h76VBki6TNc39w0wIBlfY8uZqy6dY2VtLa2r+tLKdgBtij1voqC6mlnAIaRmAB7k1LOmWnpKXAixIgwCDQdTQcMIjtUCnOMr0py2to7eMJGoHUnue9OhQOVBvE/iC20Gy8yVgZn2jT8aCXqGpw2r+TxjzSNx+zQqO4WViF3qlDUXupTcO5Jc53o9ot3506wRRtJK3IAdPb2FAd+7riu8Fjw889BUyDT9s3B3/AGVOw+NTUjSMYRQB7KAFc6ddXOBHGFB5lzjFRr3Sv4PsJrud1laMArEGKAnPItz+VWigvjBA2iSkkghlwM7HegyzW51ubiad4kh84+qqjZCAMc/jVbunJKqWz8au+raK8vh+XUY+du440AyeHq3w2PuJqh30TOuw3oPX1BkYM2WI222poXNxcStJglidh2pi2jkVgUUOBzRqL2RKklmEQI/ox63zPKggXPpMsojALMdzt9Ud6Iafn0JGc5KsRnPKiUMcSxYhQKM5OOvvPWoSBQkyxkgCXbNATtcyIMcyQABvk1qTeF7WaysEZniuLVFxIhzk43B6EZ67Vnvha1FzrOn27qSGk4mC7EAAnP2Vq1lLIM29ztKnXo47igzv6TtD1S5kguLWymuY1HrNApcj3qN/kDS+iFGUXnECCGIIIrT658tOMvwLxkYLY3PxoOhypUqpv0ieIb7RYbZLH1DMTmUjYY6fdQXKlWXaT4w1WRDHPKGOMhsUR/6q1CO3ldSrY9bJH2UGgr9Ye+lWKJ4s1yXU47g3rj9Kp8r9XGRtilQbW31j768rHLnx54htbyYJcRyIJGAV4gepqTb/AEo6qn85sLeX2rlaDS9b1a20bT5Ly6cBVGw/aNYjrWp3fiLUmvJiSpOI07D3U74w8S3niaSMPEYoE5RjPOq/H6XEQYg+39mg0HRNIubpre3VAC53Y9B1PwrSLHS4NMtGi09VVzuZJNy59pqk/RMuoXfpt9fk+VGBBCCMZbmx59uEVotBxCztEpkXhfHrAHkfZXdeN78Z614jcQO2CDgjtQeg5O1V3xlMwtooB9Vm4z7cchR9yyyx+uAh2Ix7NqDeILR7y5iiQfqfjQQNEaCWxktQpYnJcsNgMb++sm1GFYL2eCPPBFIVH5Vsui2Ygu5o8kBFw2wrMr+2z4ju0K8Ucsjqy+4/8+VBXNPg82QhSAemaJJpZxxF1BG2OtDrpZNOvpUKnhDED2jNOjUVK5Z9sdSaA1HGkKAM2SB170ItXBluFY7ceTTE+oNJ6keSCcVevo78NIzrqGqwu2WDRQlcjPRmoLD4A0CW0VtUvk4JpV4YYzzRO59p/wCc6t1xF5q+qcOpyrdjXXFlwoHLnvyrugagd2ysgwwp2okB/wC43K8THCqcHpnP5VLoFTdzbw3ULQXUMc0TjDRyKGU/A05SoK9d+D9LmkElshtWHMRfVb4Hl8Kr2qaWlhcmylfCSDKMRgEe+tCqNqNjb6jaPa3ScUbjmOanoQehFBkWpaXHbTxsmPVkQgjtkUqeWO9GoR6ZqSiOeGZUcnkw4hhh3B5/GlQCruFTd3Hq/wBK33mvIoIwQeAVMuk/jlzj+tf9417EntxQOQQxZGY1+VFbeCEgZiX4Ch8WxojASBt2zQX7w9CkGkQCMAB8vsO5ogp4h8cU1bp5CRwHcKgVT7hinPqv76D11DqVYZUjBHeoduZUuxDKx4lU4Y8pU6H+8PxqUXCMA5AyfV9tesisysRup2PWg4uuIQMyDLJ6wHfFd4R2VxwsMZB+6uiAQQdwelcQL5cap0XYe7pQQ7VQtxeyL1J5/Gs7ktRJNa3jKMTPI+PZxflWjJG1vZXDMdyjN9hqrSWPD4fs5OEhoZ3Q+5qCt+M9NjTR55TCzSx44GyQRvg5+35eyswLspwcj2dq2TX9VENnHDbxcVxJHwu0ikqp2Gf7R2z23NZjrekzWSpI5DKQPWA78qAdBPNHPHJbNiVDxIcZwR7K+hPDOpLqmgWdzbQeXNcRZkjJ2QjY/DIOPfWD6DAZ75okUmQwuVHXONsV9A+FJLWTw9YPZxiKPyVUxkYKMowwPuINAURAgwMnqSeZrum45VckZHEOY6inAQRkEUEC3Y/wxcjGMwqfkf8Aep9DohjXpsDGbcfH1hRGgVKlSoFSpUqCteMLSyuGs/OKpdF/0DnmSCCQfZvSpr6SITJoVvMsrI0F9CwAH18tw4Pb62fhSoKRdp/Hbnl/LP8AvGvFX7akXi/x65/9z/vGuFXrmg9VcNipkQxGfcajKCc7UR09f4zBjBzKm3+IUGiTIZIyF2YHKn201bXAnJRxwzIdx+NSc53qJd2QmPmRt5cy/Vf86CTJGssbI4yrCh/pEunTCK7Je0fZJzzQ9m9ntp6wuzKPKmXgmXYrmpUkaSxtHIoZGGCD1oOq4+qrknJ3O1RLR2tZhYzMXHDmBz+so/VPtH3VKD4maMnPEOJc/LH2fbQNBheWHqbeYgG/Q4qPd2QOlTw7sd3HtPOn7dTHcTKqbE5wDXdqxnt1kZg6SjiG2MqeX2UFC15fS7gcIXyoUVVGOnM/aaoPjO7zdR2EeMQoplx1bGw+A++tN1K1SzgvWY+rFGzFj7BWKXcz3N1LPJ9eVix+P/PsoOYZZba5hubc8MsTBlPTI/Ct68N+Xf6L6ZbsEE9vxScJBYNgHPsJAwe/COxzgatg9CK2L6H9Q8/RZrNn4jbylcZzgN6y+4fWH+E0F9hcmJeIhjjfHKnFIZFYDAIB2rmTCgseLYcgTXYGBiggIP8AvbnJ/mwGP8QqfQ9nK66iY2eA757b0QoPFbOR1HOvaRGMkDevCQqktyHOg9pUhnG4we1KgG+JbR77Qb63iJ8xoiycK8RLL6wAHc4x8aVE1+sPfSoMrvIm/hC5AH9M/wC8aaVCQNqL3tuPT7o8v0z/ALxpryR236UEFYjxY+dT7FeC5hJ2AkUk+4ikIQCRUiNNsA74oL4uCoI7V7Tds4ktonHJkB+ynKBiW0ilwWGGU5VhzFORFigEgw4G9d0jnpQM3dutzGFJ4WU8SOOaN3FRSHupbaVQontpSsyZ5AjfH/5I9lEKH6lE8MqX8IJ4BwToP14/zXmPjQOXs6W9td3AJJSPAC8842+01IgQRQRRqDwqoA9m1RdQZJ4II1fKTSKeLPMZH5ipzdz1NBV/HnDbeF9XnAyWixy/aIX8awR8E4rdfpPlUeDr4KQSWRT7PWFYYw39vtoOCN+1X/6Hrt08RXNoC/BPbFsA+qGQggn4Ej4mqDv1+NWb6N5xb+NdMJk4Fd2jP9riQgD54oN6fzc5UpgHkVOa73z7K4Uk8wR78fLnXdAKu5BHrtmSG9ZGXPCT091FcjFDNTwl9YSY383Ge2RiiZFAzLPwKvCOItsNjg/HGK8mfMkcQ5n129gH+/3VyweTUFyD5cUfFk/tHI+7PzroRAXTSncsAB7AP96B+lSpUHq/WHvpUl+sPfSoKNe/z65wT/LONv7xpnGdsntRUW1ubuYmCIkyMSSg7miMNlaHGbWA7f1YoKx79vdTseeHce49qtJsrTP81g/0xXQsrTH81g5f1YoPdFl83To880yh+FTqbsIIYuMRRRoCRnhUDNS+Few+VAxSp/hXsPlS4V7D5UDFLFP8K9h8qXCvYfKgHTRxJLAAigAknbkoBP3muovXhUkbl8888zUiSKNpeIxoW4MZKjON6cVEx9RefagoH0pMIvDd+qjHE8Bxn+2B91Yye1bx9JlvA/hq6ZoY2bij3Kgn6wrH/Ihz/JR/5RQBjjb76JeGrhLPxHpdxKpKR3kTEDnu2PvIp14IcH9FHy/ZFP6VBCdUssxJ/OYv1R/WLQfQZABxjlXtPBF58I+VehV7D5UAfWEBNo2+VuUOBzO9T5jwxuw6DOxpy4ijfy+NFbhcEZGcHvXUqKY3BUEEEEEcxg0AzRpfSbeW4zkSzOQO2MD8KncPrBuwxTWkwxRWvBFEiLxnZVAHOpvCvYfKgYpU/wAK9h8qXCvYfKgZX6w99KnuEdh8qVB//9k="/>
          <p:cNvSpPr>
            <a:spLocks noChangeAspect="1" noChangeArrowheads="1"/>
          </p:cNvSpPr>
          <p:nvPr/>
        </p:nvSpPr>
        <p:spPr bwMode="auto">
          <a:xfrm>
            <a:off x="155575" y="-776288"/>
            <a:ext cx="1905000" cy="16192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56" name="AutoShape 8" descr="data:image/jpg;base64,/9j/4AAQSkZJRgABAQAAAQABAAD/2wBDAAkGBwgHBgkIBwgKCgkLDRYPDQwMDRsUFRAWIB0iIiAdHx8kKDQsJCYxJx8fLT0tMTU3Ojo6Iys/RD84QzQ5Ojf/2wBDAQoKCg0MDRoPDxo3JR8lNzc3Nzc3Nzc3Nzc3Nzc3Nzc3Nzc3Nzc3Nzc3Nzc3Nzc3Nzc3Nzc3Nzc3Nzc3Nzc3Nzf/wAARCACqAMgDASIAAhEBAxEB/8QAHAAAAQUBAQEAAAAAAAAAAAAABQADBAYHAgEI/8QARRAAAgEDAgQCBgYEDQQDAAAAAQIDAAQRBSESMUFRBhMUImFxgZEHMqGxwdEjQlKyFSQzNENTYnKCkpPh8BYlRHNUg6L/xAAUAQEAAAAAAAAAAAAAAAAAAAAA/8QAFBEBAAAAAAAAAAAAAAAAAAAAAP/aAAwDAQACEQMRAD8ArXiHWr6+eaKeeQqkjYHmMep9tXT6Lpr0Q2SelSejmQng4zjn2qi6jbyXs85t4gArtv8AE1fPotHDHZKx3DMeHtuaBjxZqFzDrd8VuZ9tgBKw27c6rdveX0cfDHczFD0ErfnRfxWyya3cq+TxSb4FQY4IYkDB+H2UEyPULpYYw95OnU5mb86vfhu9u5tPV5ZpmzyLOSfvrLr2dWwGXfIwa0zw/cwPp0Plyr6q8s0BvzZSNppP85rzz5gcebJy58RpqOWOYExsrb74rvAzmgj3txcLsJ5h/jI/Gowu7jfNxL/qN+dO33Id/uqH7j8qCWtzPkZuJv8AUanlnuP/AJEp/wDsNQU5YI3qTGe3KgfNxPj+Vl/1D+dRpbm4xtcTZ7eY3515LcRR/WkQfGmuNXXiDAgmgjz3V3na7uPhM350A8TvqUunt5N5cYG5BlbB+2j8ihjQ7W4pfQ28hOJs5IoM5kXU0jV5HdFI29c0yZJj9aaTP98/nRPVJb28my9u0aqMYxTNnYM8gaQdaC5+BEuUjDefMAe0jfnWiQSSkEmSTHtY1WvC9oI7VfV5irPEu3PPSgheILqS30W7k82UYj5qxz86wtr1j/5Euf75rfruAXFrNA3KRSp2zisH8S2T6Zqs1iVSQI3quBvvQPadrE8M2YkllI6GQj8a4uNTuZXORIpJ5CU7UHngljcDLAew4qVZW/ljjfn0zQEbe5uY5YeGSV2Lrt5h7j20q4tkM93AuSD5i4I94pUEi6YC4mCsQPMbYe811p2p3WmTLLZy8DKNs74rq8sZFupx2kb7zTS2UpIwKDi51Ce4uGnmYNITkmocju78Rc56AUah0qST9QVPh8O+ZjiAFBV2d2UZO1SLXU57YBI3Kr13q3weEonADNtUqPwNYuf0jt8KA34ahjj0qN1csXGWOdqLkgA4qHpenx6daC3iYlQNs1MOCD7qCHfdM7VC5E1OvuEKMA57g1WfEWtw6Vb/AF+K6kU+UoGcHufZQLWfEdppD+jjMt1jPljkvbiP4VWLvW9QvRm4vGWMnPlxjhUfLnQCUM8jXEzGSRySc75PfnTYuZHOMc+nIGgMrc8A4lZge/FT0OtXcDoUldlI5kf70OtLaaUgYPCasmmaMOHMmDttQR5vEEty3DM7xjhy2DgGo48R3tpKMT+fH+ywzgUYvdKt5kKBcZG2DvVYv9PNuOAT5A5Lw9KC2x3Nvqth6TbYwdiOqntUCC3AnCgczVZ0TVJNJvvXybeQ8MqHljv7xWgWVqJLxXBBGedBbdJg8u2jGMbYNE0Hbtypi1jCxKMdKlooHyoOCPVye4xWJ+JMXXim5zgHzMb9K28jAYY5YrIvpI017PWDcW4KrOuTjvQANUhWJmywyOWKiNcRMoA2xTMVvcy8UsnEQBzPSmCCpNBMtrh0vIXjOGWRSPmKVR7Uj0iLP7a/eKVBdb1D6bcY6zPt/iNcRx71MvUB1C4GOUz/ALxrlY98UD9ou3ailvnY0Pth0FFIFBxQTIQSd96mRn9bB94qNCDzqWg6daB1dxvv8a7O+c9d8V4u/LeutwMnJGaCHfgBRWNa/e+nazPKp414+FC3YbVr2vymGyllBwVUkd81j+jxrJmV8NjmTzz/AMzQe2+nzXTqADg4G5q0ab4XiaB5ZGA4cc+tc2jxxkbDFEBfkKYw3q+zagbgsRHgIAN6IxQ8CZVjt1qHHdcIB9teyXTOMx5wdiM7UCuXKg9s8+9CdRtxcW7HYuBkZFTLktw4Y756dKYDK/Gp7UFNvI2Vjldq03wJepqdkjqvDNFhJB7cbH4/nWe3+VkcbEcRqd4L1X+C9dgeSR0t5G4ZVHIjp9tBuUQwq4BBx351IUZ4tqaiIKgqcg0+ox0oOSux2rMvpd9JU2fAuIiCMjkDWokbGqt4+0aXWdHMcLDzI24wD1oMTFzc2m7uGRhuK4mkjlAdNgeY7V1Ni3maJoeJkOCD0qOWLsdgM9BQPWYL3UKLuWkUD5ilRTwdYm88RWKFcok8bP8A5hSoLheY9Ouf/c/7xpiS4iiYB23NSNXxb3d1nn5z/vGq/OWY+YwyTyoDsF5D1YDNEYLyA4HmgfGqX5vMcBGKM6HZelXCGVJQnsFBc7Q+ZgxesOwFTo4pB/RsP8NTtOFlZW6Kh8skblxg1OjmilJEcisRz4TmgD8D43VsY7V11O3zoxK6xoXc4UUHZzIzO+xbcDsKAB41JXQL5kYKVhJyd8dPxxWYaUAtiSCc8eDWh/SNx/8ATlzwHG6E98Z5VmekyN68OfVAzv3z/vQGbfjkOFO/XPSiUcLJkSNkd6APqa24EcSFjXcGrsxyRhscs0FlgMSZMhGPZTsl/Y2kbeuquRtk1WLi5neJpF4lHPOOVBPM8yUHdmJ3LHNBcJtTtriTC5UdxSRcHJwVIyCOtBbMXMi5hiaPHMSMCCO/KikJlWJRJhRzCltxQAtbhMM5Zc8LHlT3ha1N5rllH0My5J5bb/hRHUbNrlQ4Ow57dajaPbXVuj3KhlzgoV6Dv9tBu8fLO2OhzTy8qpHg/wASGYi0vnAkH1WPWrsmCpP20HVNTpkYPI09XhGcUGI+PfDc9lfyXtshaCU5IH6pqnojs/CFPEemK+gteshPAwKjB6fjVGj8PKl0ZPK65G1A99HGjGCeKZ1PmcQJ9lKrr4asRboGIGaVBnWuXHpGp3bA+oJpMf5jQa4uckRxUS1EBZ7nj2/Svk/E1HsbAyqZQvqig40yyuL6QIG4Bn6xrVdOax0a0t4JHRpGwCwA+/tVDstHv7rh8hGXfIxtmrZokPGT6fGSItgvPJoLYOFgCACDvyrlY40YsqKpPMgYrm3DeWOIcI6L2FRL+5zmFDgfrH8KDi7nE7YU/o15e00yce/vXAIII6iujvnOQKAZrVvHeWjwXC8Uci4besnl0m70q/CTKOAnh4xyO3f/AJyrXNS2xihbIjnEiKR14hmgy+7tmaYjhAC9ev8AzlUB7bGAHPH7BjNWfV7SOK9kg/UjbAJO+Om/uoZNDDAhCDGeud6AzpcAk0FVkPEwO+agXGjqx4rcuvftn3VP0y4EVu0BwCw5E7V7qEiei7PiQj1cHBzQR9P01oiWmnY8PJVGAD7e9S5FONzxAnY0Dj1G4jbhkJJ7551Lg1Fnk8t0OTvnHOgLIVKlSM8Wxq5eDdNt7uG8eVEkhKLCvqkFTzbHTt8qpCtnB6g1Z/Deo3Gl3sETuXtb1eJQTsrcjQVnxFE+h6xJDG2OFsxmtJ8F6wdW0lJG/lF9Vqz76UxjWY3xjiWjH0RTlobqPOytsKDSqVeA5Fe0Dc0YkXBwPeKGSWQLZCjHTAovXPCM5xQeW0YjVVAxvypU4v1h76VBki6TNc39w0wIBlfY8uZqy6dY2VtLa2r+tLKdgBtij1voqC6mlnAIaRmAB7k1LOmWnpKXAixIgwCDQdTQcMIjtUCnOMr0py2to7eMJGoHUnue9OhQOVBvE/iC20Gy8yVgZn2jT8aCXqGpw2r+TxjzSNx+zQqO4WViF3qlDUXupTcO5Jc53o9ot3506wRRtJK3IAdPb2FAd+7riu8Fjw889BUyDT9s3B3/AGVOw+NTUjSMYRQB7KAFc6ddXOBHGFB5lzjFRr3Sv4PsJrud1laMArEGKAnPItz+VWigvjBA2iSkkghlwM7HegyzW51ubiad4kh84+qqjZCAMc/jVbunJKqWz8au+raK8vh+XUY+du440AyeHq3w2PuJqh30TOuw3oPX1BkYM2WI222poXNxcStJglidh2pi2jkVgUUOBzRqL2RKklmEQI/ox63zPKggXPpMsojALMdzt9Ud6Iafn0JGc5KsRnPKiUMcSxYhQKM5OOvvPWoSBQkyxkgCXbNATtcyIMcyQABvk1qTeF7WaysEZniuLVFxIhzk43B6EZ67Vnvha1FzrOn27qSGk4mC7EAAnP2Vq1lLIM29ztKnXo47igzv6TtD1S5kguLWymuY1HrNApcj3qN/kDS+iFGUXnECCGIIIrT658tOMvwLxkYLY3PxoOhypUqpv0ieIb7RYbZLH1DMTmUjYY6fdQXKlWXaT4w1WRDHPKGOMhsUR/6q1CO3ldSrY9bJH2UGgr9Ye+lWKJ4s1yXU47g3rj9Kp8r9XGRtilQbW31j768rHLnx54htbyYJcRyIJGAV4gepqTb/AEo6qn85sLeX2rlaDS9b1a20bT5Ly6cBVGw/aNYjrWp3fiLUmvJiSpOI07D3U74w8S3niaSMPEYoE5RjPOq/H6XEQYg+39mg0HRNIubpre3VAC53Y9B1PwrSLHS4NMtGi09VVzuZJNy59pqk/RMuoXfpt9fk+VGBBCCMZbmx59uEVotBxCztEpkXhfHrAHkfZXdeN78Z614jcQO2CDgjtQeg5O1V3xlMwtooB9Vm4z7cchR9yyyx+uAh2Ix7NqDeILR7y5iiQfqfjQQNEaCWxktQpYnJcsNgMb++sm1GFYL2eCPPBFIVH5Vsui2Ygu5o8kBFw2wrMr+2z4ju0K8Ucsjqy+4/8+VBXNPg82QhSAemaJJpZxxF1BG2OtDrpZNOvpUKnhDED2jNOjUVK5Z9sdSaA1HGkKAM2SB170ItXBluFY7ceTTE+oNJ6keSCcVevo78NIzrqGqwu2WDRQlcjPRmoLD4A0CW0VtUvk4JpV4YYzzRO59p/wCc6t1xF5q+qcOpyrdjXXFlwoHLnvyrugagd2ysgwwp2okB/wC43K8THCqcHpnP5VLoFTdzbw3ULQXUMc0TjDRyKGU/A05SoK9d+D9LmkElshtWHMRfVb4Hl8Kr2qaWlhcmylfCSDKMRgEe+tCqNqNjb6jaPa3ScUbjmOanoQehFBkWpaXHbTxsmPVkQgjtkUqeWO9GoR6ZqSiOeGZUcnkw4hhh3B5/GlQCruFTd3Hq/wBK33mvIoIwQeAVMuk/jlzj+tf9417EntxQOQQxZGY1+VFbeCEgZiX4Ch8WxojASBt2zQX7w9CkGkQCMAB8vsO5ogp4h8cU1bp5CRwHcKgVT7hinPqv76D11DqVYZUjBHeoduZUuxDKx4lU4Y8pU6H+8PxqUXCMA5AyfV9tesisysRup2PWg4uuIQMyDLJ6wHfFd4R2VxwsMZB+6uiAQQdwelcQL5cap0XYe7pQQ7VQtxeyL1J5/Gs7ktRJNa3jKMTPI+PZxflWjJG1vZXDMdyjN9hqrSWPD4fs5OEhoZ3Q+5qCt+M9NjTR55TCzSx44GyQRvg5+35eyswLspwcj2dq2TX9VENnHDbxcVxJHwu0ikqp2Gf7R2z23NZjrekzWSpI5DKQPWA78qAdBPNHPHJbNiVDxIcZwR7K+hPDOpLqmgWdzbQeXNcRZkjJ2QjY/DIOPfWD6DAZ75okUmQwuVHXONsV9A+FJLWTw9YPZxiKPyVUxkYKMowwPuINAURAgwMnqSeZrum45VckZHEOY6inAQRkEUEC3Y/wxcjGMwqfkf8Aep9DohjXpsDGbcfH1hRGgVKlSoFSpUqCteMLSyuGs/OKpdF/0DnmSCCQfZvSpr6SITJoVvMsrI0F9CwAH18tw4Pb62fhSoKRdp/Hbnl/LP8AvGvFX7akXi/x65/9z/vGuFXrmg9VcNipkQxGfcajKCc7UR09f4zBjBzKm3+IUGiTIZIyF2YHKn201bXAnJRxwzIdx+NSc53qJd2QmPmRt5cy/Vf86CTJGssbI4yrCh/pEunTCK7Je0fZJzzQ9m9ntp6wuzKPKmXgmXYrmpUkaSxtHIoZGGCD1oOq4+qrknJ3O1RLR2tZhYzMXHDmBz+so/VPtH3VKD4maMnPEOJc/LH2fbQNBheWHqbeYgG/Q4qPd2QOlTw7sd3HtPOn7dTHcTKqbE5wDXdqxnt1kZg6SjiG2MqeX2UFC15fS7gcIXyoUVVGOnM/aaoPjO7zdR2EeMQoplx1bGw+A++tN1K1SzgvWY+rFGzFj7BWKXcz3N1LPJ9eVix+P/PsoOYZZba5hubc8MsTBlPTI/Ct68N+Xf6L6ZbsEE9vxScJBYNgHPsJAwe/COxzgatg9CK2L6H9Q8/RZrNn4jbylcZzgN6y+4fWH+E0F9hcmJeIhjjfHKnFIZFYDAIB2rmTCgseLYcgTXYGBiggIP8AvbnJ/mwGP8QqfQ9nK66iY2eA757b0QoPFbOR1HOvaRGMkDevCQqktyHOg9pUhnG4we1KgG+JbR77Qb63iJ8xoiycK8RLL6wAHc4x8aVE1+sPfSoMrvIm/hC5AH9M/wC8aaVCQNqL3tuPT7o8v0z/ALxpryR236UEFYjxY+dT7FeC5hJ2AkUk+4ikIQCRUiNNsA74oL4uCoI7V7Tds4ktonHJkB+ynKBiW0ilwWGGU5VhzFORFigEgw4G9d0jnpQM3dutzGFJ4WU8SOOaN3FRSHupbaVQontpSsyZ5AjfH/5I9lEKH6lE8MqX8IJ4BwToP14/zXmPjQOXs6W9td3AJJSPAC8842+01IgQRQRRqDwqoA9m1RdQZJ4II1fKTSKeLPMZH5ipzdz1NBV/HnDbeF9XnAyWixy/aIX8awR8E4rdfpPlUeDr4KQSWRT7PWFYYw39vtoOCN+1X/6Hrt08RXNoC/BPbFsA+qGQggn4Ej4mqDv1+NWb6N5xb+NdMJk4Fd2jP9riQgD54oN6fzc5UpgHkVOa73z7K4Uk8wR78fLnXdAKu5BHrtmSG9ZGXPCT091FcjFDNTwl9YSY383Ge2RiiZFAzLPwKvCOItsNjg/HGK8mfMkcQ5n129gH+/3VyweTUFyD5cUfFk/tHI+7PzroRAXTSncsAB7AP96B+lSpUHq/WHvpUl+sPfSoKNe/z65wT/LONv7xpnGdsntRUW1ubuYmCIkyMSSg7miMNlaHGbWA7f1YoKx79vdTseeHce49qtJsrTP81g/0xXQsrTH81g5f1YoPdFl83To880yh+FTqbsIIYuMRRRoCRnhUDNS+Few+VAxSp/hXsPlS4V7D5UDFLFP8K9h8qXCvYfKgHTRxJLAAigAknbkoBP3muovXhUkbl8888zUiSKNpeIxoW4MZKjON6cVEx9RefagoH0pMIvDd+qjHE8Bxn+2B91Yye1bx9JlvA/hq6ZoY2bij3Kgn6wrH/Ihz/JR/5RQBjjb76JeGrhLPxHpdxKpKR3kTEDnu2PvIp14IcH9FHy/ZFP6VBCdUssxJ/OYv1R/WLQfQZABxjlXtPBF58I+VehV7D5UAfWEBNo2+VuUOBzO9T5jwxuw6DOxpy4ijfy+NFbhcEZGcHvXUqKY3BUEEEEEcxg0AzRpfSbeW4zkSzOQO2MD8KncPrBuwxTWkwxRWvBFEiLxnZVAHOpvCvYfKgYpU/wAK9h8qXCvYfKgZX6w99KnuEdh8qVB//9k="/>
          <p:cNvSpPr>
            <a:spLocks noChangeAspect="1" noChangeArrowheads="1"/>
          </p:cNvSpPr>
          <p:nvPr/>
        </p:nvSpPr>
        <p:spPr bwMode="auto">
          <a:xfrm>
            <a:off x="155575" y="-776288"/>
            <a:ext cx="1905000" cy="16192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58" name="AutoShape 10" descr="data:image/jpg;base64,/9j/4AAQSkZJRgABAQAAAQABAAD/2wBDAAkGBwgHBgkIBwgKCgkLDRYPDQwMDRsUFRAWIB0iIiAdHx8kKDQsJCYxJx8fLT0tMTU3Ojo6Iys/RD84QzQ5Ojf/2wBDAQoKCg0MDRoPDxo3JR8lNzc3Nzc3Nzc3Nzc3Nzc3Nzc3Nzc3Nzc3Nzc3Nzc3Nzc3Nzc3Nzc3Nzc3Nzc3Nzc3Nzf/wAARCACqAMgDASIAAhEBAxEB/8QAHAAAAQUBAQEAAAAAAAAAAAAABQADBAYHAgEI/8QARRAAAgEDAgQCBgYEDQQDAAAAAQIDAAQRBSESMUFRBhMUImFxgZEHMqGxwdEjQlKyFSQzNENTYnKCkpPh8BYlRHNUg6L/xAAUAQEAAAAAAAAAAAAAAAAAAAAA/8QAFBEBAAAAAAAAAAAAAAAAAAAAAP/aAAwDAQACEQMRAD8ArXiHWr6+eaKeeQqkjYHmMep9tXT6Lpr0Q2SelSejmQng4zjn2qi6jbyXs85t4gArtv8AE1fPotHDHZKx3DMeHtuaBjxZqFzDrd8VuZ9tgBKw27c6rdveX0cfDHczFD0ErfnRfxWyya3cq+TxSb4FQY4IYkDB+H2UEyPULpYYw95OnU5mb86vfhu9u5tPV5ZpmzyLOSfvrLr2dWwGXfIwa0zw/cwPp0Plyr6q8s0BvzZSNppP85rzz5gcebJy58RpqOWOYExsrb74rvAzmgj3txcLsJ5h/jI/Gowu7jfNxL/qN+dO33Id/uqH7j8qCWtzPkZuJv8AUanlnuP/AJEp/wDsNQU5YI3qTGe3KgfNxPj+Vl/1D+dRpbm4xtcTZ7eY3515LcRR/WkQfGmuNXXiDAgmgjz3V3na7uPhM350A8TvqUunt5N5cYG5BlbB+2j8ihjQ7W4pfQ28hOJs5IoM5kXU0jV5HdFI29c0yZJj9aaTP98/nRPVJb28my9u0aqMYxTNnYM8gaQdaC5+BEuUjDefMAe0jfnWiQSSkEmSTHtY1WvC9oI7VfV5irPEu3PPSgheILqS30W7k82UYj5qxz86wtr1j/5Euf75rfruAXFrNA3KRSp2zisH8S2T6Zqs1iVSQI3quBvvQPadrE8M2YkllI6GQj8a4uNTuZXORIpJ5CU7UHngljcDLAew4qVZW/ljjfn0zQEbe5uY5YeGSV2Lrt5h7j20q4tkM93AuSD5i4I94pUEi6YC4mCsQPMbYe811p2p3WmTLLZy8DKNs74rq8sZFupx2kb7zTS2UpIwKDi51Ce4uGnmYNITkmocju78Rc56AUah0qST9QVPh8O+ZjiAFBV2d2UZO1SLXU57YBI3Kr13q3weEonADNtUqPwNYuf0jt8KA34ahjj0qN1csXGWOdqLkgA4qHpenx6daC3iYlQNs1MOCD7qCHfdM7VC5E1OvuEKMA57g1WfEWtw6Vb/AF+K6kU+UoGcHufZQLWfEdppD+jjMt1jPljkvbiP4VWLvW9QvRm4vGWMnPlxjhUfLnQCUM8jXEzGSRySc75PfnTYuZHOMc+nIGgMrc8A4lZge/FT0OtXcDoUldlI5kf70OtLaaUgYPCasmmaMOHMmDttQR5vEEty3DM7xjhy2DgGo48R3tpKMT+fH+ywzgUYvdKt5kKBcZG2DvVYv9PNuOAT5A5Lw9KC2x3Nvqth6TbYwdiOqntUCC3AnCgczVZ0TVJNJvvXybeQ8MqHljv7xWgWVqJLxXBBGedBbdJg8u2jGMbYNE0Hbtypi1jCxKMdKlooHyoOCPVye4xWJ+JMXXim5zgHzMb9K28jAYY5YrIvpI017PWDcW4KrOuTjvQANUhWJmywyOWKiNcRMoA2xTMVvcy8UsnEQBzPSmCCpNBMtrh0vIXjOGWRSPmKVR7Uj0iLP7a/eKVBdb1D6bcY6zPt/iNcRx71MvUB1C4GOUz/ALxrlY98UD9ou3ailvnY0Pth0FFIFBxQTIQSd96mRn9bB94qNCDzqWg6daB1dxvv8a7O+c9d8V4u/LeutwMnJGaCHfgBRWNa/e+nazPKp414+FC3YbVr2vymGyllBwVUkd81j+jxrJmV8NjmTzz/AMzQe2+nzXTqADg4G5q0ab4XiaB5ZGA4cc+tc2jxxkbDFEBfkKYw3q+zagbgsRHgIAN6IxQ8CZVjt1qHHdcIB9teyXTOMx5wdiM7UCuXKg9s8+9CdRtxcW7HYuBkZFTLktw4Y756dKYDK/Gp7UFNvI2Vjldq03wJepqdkjqvDNFhJB7cbH4/nWe3+VkcbEcRqd4L1X+C9dgeSR0t5G4ZVHIjp9tBuUQwq4BBx351IUZ4tqaiIKgqcg0+ox0oOSux2rMvpd9JU2fAuIiCMjkDWokbGqt4+0aXWdHMcLDzI24wD1oMTFzc2m7uGRhuK4mkjlAdNgeY7V1Ni3maJoeJkOCD0qOWLsdgM9BQPWYL3UKLuWkUD5ilRTwdYm88RWKFcok8bP8A5hSoLheY9Ouf/c/7xpiS4iiYB23NSNXxb3d1nn5z/vGq/OWY+YwyTyoDsF5D1YDNEYLyA4HmgfGqX5vMcBGKM6HZelXCGVJQnsFBc7Q+ZgxesOwFTo4pB/RsP8NTtOFlZW6Kh8skblxg1OjmilJEcisRz4TmgD8D43VsY7V11O3zoxK6xoXc4UUHZzIzO+xbcDsKAB41JXQL5kYKVhJyd8dPxxWYaUAtiSCc8eDWh/SNx/8ATlzwHG6E98Z5VmekyN68OfVAzv3z/vQGbfjkOFO/XPSiUcLJkSNkd6APqa24EcSFjXcGrsxyRhscs0FlgMSZMhGPZTsl/Y2kbeuquRtk1WLi5neJpF4lHPOOVBPM8yUHdmJ3LHNBcJtTtriTC5UdxSRcHJwVIyCOtBbMXMi5hiaPHMSMCCO/KikJlWJRJhRzCltxQAtbhMM5Zc8LHlT3ha1N5rllH0My5J5bb/hRHUbNrlQ4Ow57dajaPbXVuj3KhlzgoV6Dv9tBu8fLO2OhzTy8qpHg/wASGYi0vnAkH1WPWrsmCpP20HVNTpkYPI09XhGcUGI+PfDc9lfyXtshaCU5IH6pqnojs/CFPEemK+gteshPAwKjB6fjVGj8PKl0ZPK65G1A99HGjGCeKZ1PmcQJ9lKrr4asRboGIGaVBnWuXHpGp3bA+oJpMf5jQa4uckRxUS1EBZ7nj2/Svk/E1HsbAyqZQvqig40yyuL6QIG4Bn6xrVdOax0a0t4JHRpGwCwA+/tVDstHv7rh8hGXfIxtmrZokPGT6fGSItgvPJoLYOFgCACDvyrlY40YsqKpPMgYrm3DeWOIcI6L2FRL+5zmFDgfrH8KDi7nE7YU/o15e00yce/vXAIII6iujvnOQKAZrVvHeWjwXC8Uci4besnl0m70q/CTKOAnh4xyO3f/AJyrXNS2xihbIjnEiKR14hmgy+7tmaYjhAC9ev8AzlUB7bGAHPH7BjNWfV7SOK9kg/UjbAJO+Om/uoZNDDAhCDGeud6AzpcAk0FVkPEwO+agXGjqx4rcuvftn3VP0y4EVu0BwCw5E7V7qEiei7PiQj1cHBzQR9P01oiWmnY8PJVGAD7e9S5FONzxAnY0Dj1G4jbhkJJ7551Lg1Fnk8t0OTvnHOgLIVKlSM8Wxq5eDdNt7uG8eVEkhKLCvqkFTzbHTt8qpCtnB6g1Z/Deo3Gl3sETuXtb1eJQTsrcjQVnxFE+h6xJDG2OFsxmtJ8F6wdW0lJG/lF9Vqz76UxjWY3xjiWjH0RTlobqPOytsKDSqVeA5Fe0Dc0YkXBwPeKGSWQLZCjHTAovXPCM5xQeW0YjVVAxvypU4v1h76VBki6TNc39w0wIBlfY8uZqy6dY2VtLa2r+tLKdgBtij1voqC6mlnAIaRmAB7k1LOmWnpKXAixIgwCDQdTQcMIjtUCnOMr0py2to7eMJGoHUnue9OhQOVBvE/iC20Gy8yVgZn2jT8aCXqGpw2r+TxjzSNx+zQqO4WViF3qlDUXupTcO5Jc53o9ot3506wRRtJK3IAdPb2FAd+7riu8Fjw889BUyDT9s3B3/AGVOw+NTUjSMYRQB7KAFc6ddXOBHGFB5lzjFRr3Sv4PsJrud1laMArEGKAnPItz+VWigvjBA2iSkkghlwM7HegyzW51ubiad4kh84+qqjZCAMc/jVbunJKqWz8au+raK8vh+XUY+du440AyeHq3w2PuJqh30TOuw3oPX1BkYM2WI222poXNxcStJglidh2pi2jkVgUUOBzRqL2RKklmEQI/ox63zPKggXPpMsojALMdzt9Ud6Iafn0JGc5KsRnPKiUMcSxYhQKM5OOvvPWoSBQkyxkgCXbNATtcyIMcyQABvk1qTeF7WaysEZniuLVFxIhzk43B6EZ67Vnvha1FzrOn27qSGk4mC7EAAnP2Vq1lLIM29ztKnXo47igzv6TtD1S5kguLWymuY1HrNApcj3qN/kDS+iFGUXnECCGIIIrT658tOMvwLxkYLY3PxoOhypUqpv0ieIb7RYbZLH1DMTmUjYY6fdQXKlWXaT4w1WRDHPKGOMhsUR/6q1CO3ldSrY9bJH2UGgr9Ye+lWKJ4s1yXU47g3rj9Kp8r9XGRtilQbW31j768rHLnx54htbyYJcRyIJGAV4gepqTb/AEo6qn85sLeX2rlaDS9b1a20bT5Ly6cBVGw/aNYjrWp3fiLUmvJiSpOI07D3U74w8S3niaSMPEYoE5RjPOq/H6XEQYg+39mg0HRNIubpre3VAC53Y9B1PwrSLHS4NMtGi09VVzuZJNy59pqk/RMuoXfpt9fk+VGBBCCMZbmx59uEVotBxCztEpkXhfHrAHkfZXdeN78Z614jcQO2CDgjtQeg5O1V3xlMwtooB9Vm4z7cchR9yyyx+uAh2Ix7NqDeILR7y5iiQfqfjQQNEaCWxktQpYnJcsNgMb++sm1GFYL2eCPPBFIVH5Vsui2Ygu5o8kBFw2wrMr+2z4ju0K8Ucsjqy+4/8+VBXNPg82QhSAemaJJpZxxF1BG2OtDrpZNOvpUKnhDED2jNOjUVK5Z9sdSaA1HGkKAM2SB170ItXBluFY7ceTTE+oNJ6keSCcVevo78NIzrqGqwu2WDRQlcjPRmoLD4A0CW0VtUvk4JpV4YYzzRO59p/wCc6t1xF5q+qcOpyrdjXXFlwoHLnvyrugagd2ysgwwp2okB/wC43K8THCqcHpnP5VLoFTdzbw3ULQXUMc0TjDRyKGU/A05SoK9d+D9LmkElshtWHMRfVb4Hl8Kr2qaWlhcmylfCSDKMRgEe+tCqNqNjb6jaPa3ScUbjmOanoQehFBkWpaXHbTxsmPVkQgjtkUqeWO9GoR6ZqSiOeGZUcnkw4hhh3B5/GlQCruFTd3Hq/wBK33mvIoIwQeAVMuk/jlzj+tf9417EntxQOQQxZGY1+VFbeCEgZiX4Ch8WxojASBt2zQX7w9CkGkQCMAB8vsO5ogp4h8cU1bp5CRwHcKgVT7hinPqv76D11DqVYZUjBHeoduZUuxDKx4lU4Y8pU6H+8PxqUXCMA5AyfV9tesisysRup2PWg4uuIQMyDLJ6wHfFd4R2VxwsMZB+6uiAQQdwelcQL5cap0XYe7pQQ7VQtxeyL1J5/Gs7ktRJNa3jKMTPI+PZxflWjJG1vZXDMdyjN9hqrSWPD4fs5OEhoZ3Q+5qCt+M9NjTR55TCzSx44GyQRvg5+35eyswLspwcj2dq2TX9VENnHDbxcVxJHwu0ikqp2Gf7R2z23NZjrekzWSpI5DKQPWA78qAdBPNHPHJbNiVDxIcZwR7K+hPDOpLqmgWdzbQeXNcRZkjJ2QjY/DIOPfWD6DAZ75okUmQwuVHXONsV9A+FJLWTw9YPZxiKPyVUxkYKMowwPuINAURAgwMnqSeZrum45VckZHEOY6inAQRkEUEC3Y/wxcjGMwqfkf8Aep9DohjXpsDGbcfH1hRGgVKlSoFSpUqCteMLSyuGs/OKpdF/0DnmSCCQfZvSpr6SITJoVvMsrI0F9CwAH18tw4Pb62fhSoKRdp/Hbnl/LP8AvGvFX7akXi/x65/9z/vGuFXrmg9VcNipkQxGfcajKCc7UR09f4zBjBzKm3+IUGiTIZIyF2YHKn201bXAnJRxwzIdx+NSc53qJd2QmPmRt5cy/Vf86CTJGssbI4yrCh/pEunTCK7Je0fZJzzQ9m9ntp6wuzKPKmXgmXYrmpUkaSxtHIoZGGCD1oOq4+qrknJ3O1RLR2tZhYzMXHDmBz+so/VPtH3VKD4maMnPEOJc/LH2fbQNBheWHqbeYgG/Q4qPd2QOlTw7sd3HtPOn7dTHcTKqbE5wDXdqxnt1kZg6SjiG2MqeX2UFC15fS7gcIXyoUVVGOnM/aaoPjO7zdR2EeMQoplx1bGw+A++tN1K1SzgvWY+rFGzFj7BWKXcz3N1LPJ9eVix+P/PsoOYZZba5hubc8MsTBlPTI/Ct68N+Xf6L6ZbsEE9vxScJBYNgHPsJAwe/COxzgatg9CK2L6H9Q8/RZrNn4jbylcZzgN6y+4fWH+E0F9hcmJeIhjjfHKnFIZFYDAIB2rmTCgseLYcgTXYGBiggIP8AvbnJ/mwGP8QqfQ9nK66iY2eA757b0QoPFbOR1HOvaRGMkDevCQqktyHOg9pUhnG4we1KgG+JbR77Qb63iJ8xoiycK8RLL6wAHc4x8aVE1+sPfSoMrvIm/hC5AH9M/wC8aaVCQNqL3tuPT7o8v0z/ALxpryR236UEFYjxY+dT7FeC5hJ2AkUk+4ikIQCRUiNNsA74oL4uCoI7V7Tds4ktonHJkB+ynKBiW0ilwWGGU5VhzFORFigEgw4G9d0jnpQM3dutzGFJ4WU8SOOaN3FRSHupbaVQontpSsyZ5AjfH/5I9lEKH6lE8MqX8IJ4BwToP14/zXmPjQOXs6W9td3AJJSPAC8842+01IgQRQRRqDwqoA9m1RdQZJ4II1fKTSKeLPMZH5ipzdz1NBV/HnDbeF9XnAyWixy/aIX8awR8E4rdfpPlUeDr4KQSWRT7PWFYYw39vtoOCN+1X/6Hrt08RXNoC/BPbFsA+qGQggn4Ej4mqDv1+NWb6N5xb+NdMJk4Fd2jP9riQgD54oN6fzc5UpgHkVOa73z7K4Uk8wR78fLnXdAKu5BHrtmSG9ZGXPCT091FcjFDNTwl9YSY383Ge2RiiZFAzLPwKvCOItsNjg/HGK8mfMkcQ5n129gH+/3VyweTUFyD5cUfFk/tHI+7PzroRAXTSncsAB7AP96B+lSpUHq/WHvpUl+sPfSoKNe/z65wT/LONv7xpnGdsntRUW1ubuYmCIkyMSSg7miMNlaHGbWA7f1YoKx79vdTseeHce49qtJsrTP81g/0xXQsrTH81g5f1YoPdFl83To880yh+FTqbsIIYuMRRRoCRnhUDNS+Few+VAxSp/hXsPlS4V7D5UDFLFP8K9h8qXCvYfKgHTRxJLAAigAknbkoBP3muovXhUkbl8888zUiSKNpeIxoW4MZKjON6cVEx9RefagoH0pMIvDd+qjHE8Bxn+2B91Yye1bx9JlvA/hq6ZoY2bij3Kgn6wrH/Ihz/JR/5RQBjjb76JeGrhLPxHpdxKpKR3kTEDnu2PvIp14IcH9FHy/ZFP6VBCdUssxJ/OYv1R/WLQfQZABxjlXtPBF58I+VehV7D5UAfWEBNo2+VuUOBzO9T5jwxuw6DOxpy4ijfy+NFbhcEZGcHvXUqKY3BUEEEEEcxg0AzRpfSbeW4zkSzOQO2MD8KncPrBuwxTWkwxRWvBFEiLxnZVAHOpvCvYfKgYpU/wAK9h8qXCvYfKgZX6w99KnuEdh8qVB//9k="/>
          <p:cNvSpPr>
            <a:spLocks noChangeAspect="1" noChangeArrowheads="1"/>
          </p:cNvSpPr>
          <p:nvPr/>
        </p:nvSpPr>
        <p:spPr bwMode="auto">
          <a:xfrm>
            <a:off x="155575" y="-776288"/>
            <a:ext cx="1905000" cy="16192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60" name="AutoShape 12" descr="data:image/jpg;base64,/9j/4AAQSkZJRgABAQAAAQABAAD/2wBDAAkGBwgHBgkIBwgKCgkLDRYPDQwMDRsUFRAWIB0iIiAdHx8kKDQsJCYxJx8fLT0tMTU3Ojo6Iys/RD84QzQ5Ojf/2wBDAQoKCg0MDRoPDxo3JR8lNzc3Nzc3Nzc3Nzc3Nzc3Nzc3Nzc3Nzc3Nzc3Nzc3Nzc3Nzc3Nzc3Nzc3Nzc3Nzc3Nzf/wAARCACqAMgDASIAAhEBAxEB/8QAHAAAAQUBAQEAAAAAAAAAAAAABQADBAYHAgEI/8QARRAAAgEDAgQCBgYEDQQDAAAAAQIDAAQRBSESMUFRBhMUImFxgZEHMqGxwdEjQlKyFSQzNENTYnKCkpPh8BYlRHNUg6L/xAAUAQEAAAAAAAAAAAAAAAAAAAAA/8QAFBEBAAAAAAAAAAAAAAAAAAAAAP/aAAwDAQACEQMRAD8ArXiHWr6+eaKeeQqkjYHmMep9tXT6Lpr0Q2SelSejmQng4zjn2qi6jbyXs85t4gArtv8AE1fPotHDHZKx3DMeHtuaBjxZqFzDrd8VuZ9tgBKw27c6rdveX0cfDHczFD0ErfnRfxWyya3cq+TxSb4FQY4IYkDB+H2UEyPULpYYw95OnU5mb86vfhu9u5tPV5ZpmzyLOSfvrLr2dWwGXfIwa0zw/cwPp0Plyr6q8s0BvzZSNppP85rzz5gcebJy58RpqOWOYExsrb74rvAzmgj3txcLsJ5h/jI/Gowu7jfNxL/qN+dO33Id/uqH7j8qCWtzPkZuJv8AUanlnuP/AJEp/wDsNQU5YI3qTGe3KgfNxPj+Vl/1D+dRpbm4xtcTZ7eY3515LcRR/WkQfGmuNXXiDAgmgjz3V3na7uPhM350A8TvqUunt5N5cYG5BlbB+2j8ihjQ7W4pfQ28hOJs5IoM5kXU0jV5HdFI29c0yZJj9aaTP98/nRPVJb28my9u0aqMYxTNnYM8gaQdaC5+BEuUjDefMAe0jfnWiQSSkEmSTHtY1WvC9oI7VfV5irPEu3PPSgheILqS30W7k82UYj5qxz86wtr1j/5Euf75rfruAXFrNA3KRSp2zisH8S2T6Zqs1iVSQI3quBvvQPadrE8M2YkllI6GQj8a4uNTuZXORIpJ5CU7UHngljcDLAew4qVZW/ljjfn0zQEbe5uY5YeGSV2Lrt5h7j20q4tkM93AuSD5i4I94pUEi6YC4mCsQPMbYe811p2p3WmTLLZy8DKNs74rq8sZFupx2kb7zTS2UpIwKDi51Ce4uGnmYNITkmocju78Rc56AUah0qST9QVPh8O+ZjiAFBV2d2UZO1SLXU57YBI3Kr13q3weEonADNtUqPwNYuf0jt8KA34ahjj0qN1csXGWOdqLkgA4qHpenx6daC3iYlQNs1MOCD7qCHfdM7VC5E1OvuEKMA57g1WfEWtw6Vb/AF+K6kU+UoGcHufZQLWfEdppD+jjMt1jPljkvbiP4VWLvW9QvRm4vGWMnPlxjhUfLnQCUM8jXEzGSRySc75PfnTYuZHOMc+nIGgMrc8A4lZge/FT0OtXcDoUldlI5kf70OtLaaUgYPCasmmaMOHMmDttQR5vEEty3DM7xjhy2DgGo48R3tpKMT+fH+ywzgUYvdKt5kKBcZG2DvVYv9PNuOAT5A5Lw9KC2x3Nvqth6TbYwdiOqntUCC3AnCgczVZ0TVJNJvvXybeQ8MqHljv7xWgWVqJLxXBBGedBbdJg8u2jGMbYNE0Hbtypi1jCxKMdKlooHyoOCPVye4xWJ+JMXXim5zgHzMb9K28jAYY5YrIvpI017PWDcW4KrOuTjvQANUhWJmywyOWKiNcRMoA2xTMVvcy8UsnEQBzPSmCCpNBMtrh0vIXjOGWRSPmKVR7Uj0iLP7a/eKVBdb1D6bcY6zPt/iNcRx71MvUB1C4GOUz/ALxrlY98UD9ou3ailvnY0Pth0FFIFBxQTIQSd96mRn9bB94qNCDzqWg6daB1dxvv8a7O+c9d8V4u/LeutwMnJGaCHfgBRWNa/e+nazPKp414+FC3YbVr2vymGyllBwVUkd81j+jxrJmV8NjmTzz/AMzQe2+nzXTqADg4G5q0ab4XiaB5ZGA4cc+tc2jxxkbDFEBfkKYw3q+zagbgsRHgIAN6IxQ8CZVjt1qHHdcIB9teyXTOMx5wdiM7UCuXKg9s8+9CdRtxcW7HYuBkZFTLktw4Y756dKYDK/Gp7UFNvI2Vjldq03wJepqdkjqvDNFhJB7cbH4/nWe3+VkcbEcRqd4L1X+C9dgeSR0t5G4ZVHIjp9tBuUQwq4BBx351IUZ4tqaiIKgqcg0+ox0oOSux2rMvpd9JU2fAuIiCMjkDWokbGqt4+0aXWdHMcLDzI24wD1oMTFzc2m7uGRhuK4mkjlAdNgeY7V1Ni3maJoeJkOCD0qOWLsdgM9BQPWYL3UKLuWkUD5ilRTwdYm88RWKFcok8bP8A5hSoLheY9Ouf/c/7xpiS4iiYB23NSNXxb3d1nn5z/vGq/OWY+YwyTyoDsF5D1YDNEYLyA4HmgfGqX5vMcBGKM6HZelXCGVJQnsFBc7Q+ZgxesOwFTo4pB/RsP8NTtOFlZW6Kh8skblxg1OjmilJEcisRz4TmgD8D43VsY7V11O3zoxK6xoXc4UUHZzIzO+xbcDsKAB41JXQL5kYKVhJyd8dPxxWYaUAtiSCc8eDWh/SNx/8ATlzwHG6E98Z5VmekyN68OfVAzv3z/vQGbfjkOFO/XPSiUcLJkSNkd6APqa24EcSFjXcGrsxyRhscs0FlgMSZMhGPZTsl/Y2kbeuquRtk1WLi5neJpF4lHPOOVBPM8yUHdmJ3LHNBcJtTtriTC5UdxSRcHJwVIyCOtBbMXMi5hiaPHMSMCCO/KikJlWJRJhRzCltxQAtbhMM5Zc8LHlT3ha1N5rllH0My5J5bb/hRHUbNrlQ4Ow57dajaPbXVuj3KhlzgoV6Dv9tBu8fLO2OhzTy8qpHg/wASGYi0vnAkH1WPWrsmCpP20HVNTpkYPI09XhGcUGI+PfDc9lfyXtshaCU5IH6pqnojs/CFPEemK+gteshPAwKjB6fjVGj8PKl0ZPK65G1A99HGjGCeKZ1PmcQJ9lKrr4asRboGIGaVBnWuXHpGp3bA+oJpMf5jQa4uckRxUS1EBZ7nj2/Svk/E1HsbAyqZQvqig40yyuL6QIG4Bn6xrVdOax0a0t4JHRpGwCwA+/tVDstHv7rh8hGXfIxtmrZokPGT6fGSItgvPJoLYOFgCACDvyrlY40YsqKpPMgYrm3DeWOIcI6L2FRL+5zmFDgfrH8KDi7nE7YU/o15e00yce/vXAIII6iujvnOQKAZrVvHeWjwXC8Uci4besnl0m70q/CTKOAnh4xyO3f/AJyrXNS2xihbIjnEiKR14hmgy+7tmaYjhAC9ev8AzlUB7bGAHPH7BjNWfV7SOK9kg/UjbAJO+Om/uoZNDDAhCDGeud6AzpcAk0FVkPEwO+agXGjqx4rcuvftn3VP0y4EVu0BwCw5E7V7qEiei7PiQj1cHBzQR9P01oiWmnY8PJVGAD7e9S5FONzxAnY0Dj1G4jbhkJJ7551Lg1Fnk8t0OTvnHOgLIVKlSM8Wxq5eDdNt7uG8eVEkhKLCvqkFTzbHTt8qpCtnB6g1Z/Deo3Gl3sETuXtb1eJQTsrcjQVnxFE+h6xJDG2OFsxmtJ8F6wdW0lJG/lF9Vqz76UxjWY3xjiWjH0RTlobqPOytsKDSqVeA5Fe0Dc0YkXBwPeKGSWQLZCjHTAovXPCM5xQeW0YjVVAxvypU4v1h76VBki6TNc39w0wIBlfY8uZqy6dY2VtLa2r+tLKdgBtij1voqC6mlnAIaRmAB7k1LOmWnpKXAixIgwCDQdTQcMIjtUCnOMr0py2to7eMJGoHUnue9OhQOVBvE/iC20Gy8yVgZn2jT8aCXqGpw2r+TxjzSNx+zQqO4WViF3qlDUXupTcO5Jc53o9ot3506wRRtJK3IAdPb2FAd+7riu8Fjw889BUyDT9s3B3/AGVOw+NTUjSMYRQB7KAFc6ddXOBHGFB5lzjFRr3Sv4PsJrud1laMArEGKAnPItz+VWigvjBA2iSkkghlwM7HegyzW51ubiad4kh84+qqjZCAMc/jVbunJKqWz8au+raK8vh+XUY+du440AyeHq3w2PuJqh30TOuw3oPX1BkYM2WI222poXNxcStJglidh2pi2jkVgUUOBzRqL2RKklmEQI/ox63zPKggXPpMsojALMdzt9Ud6Iafn0JGc5KsRnPKiUMcSxYhQKM5OOvvPWoSBQkyxkgCXbNATtcyIMcyQABvk1qTeF7WaysEZniuLVFxIhzk43B6EZ67Vnvha1FzrOn27qSGk4mC7EAAnP2Vq1lLIM29ztKnXo47igzv6TtD1S5kguLWymuY1HrNApcj3qN/kDS+iFGUXnECCGIIIrT658tOMvwLxkYLY3PxoOhypUqpv0ieIb7RYbZLH1DMTmUjYY6fdQXKlWXaT4w1WRDHPKGOMhsUR/6q1CO3ldSrY9bJH2UGgr9Ye+lWKJ4s1yXU47g3rj9Kp8r9XGRtilQbW31j768rHLnx54htbyYJcRyIJGAV4gepqTb/AEo6qn85sLeX2rlaDS9b1a20bT5Ly6cBVGw/aNYjrWp3fiLUmvJiSpOI07D3U74w8S3niaSMPEYoE5RjPOq/H6XEQYg+39mg0HRNIubpre3VAC53Y9B1PwrSLHS4NMtGi09VVzuZJNy59pqk/RMuoXfpt9fk+VGBBCCMZbmx59uEVotBxCztEpkXhfHrAHkfZXdeN78Z614jcQO2CDgjtQeg5O1V3xlMwtooB9Vm4z7cchR9yyyx+uAh2Ix7NqDeILR7y5iiQfqfjQQNEaCWxktQpYnJcsNgMb++sm1GFYL2eCPPBFIVH5Vsui2Ygu5o8kBFw2wrMr+2z4ju0K8Ucsjqy+4/8+VBXNPg82QhSAemaJJpZxxF1BG2OtDrpZNOvpUKnhDED2jNOjUVK5Z9sdSaA1HGkKAM2SB170ItXBluFY7ceTTE+oNJ6keSCcVevo78NIzrqGqwu2WDRQlcjPRmoLD4A0CW0VtUvk4JpV4YYzzRO59p/wCc6t1xF5q+qcOpyrdjXXFlwoHLnvyrugagd2ysgwwp2okB/wC43K8THCqcHpnP5VLoFTdzbw3ULQXUMc0TjDRyKGU/A05SoK9d+D9LmkElshtWHMRfVb4Hl8Kr2qaWlhcmylfCSDKMRgEe+tCqNqNjb6jaPa3ScUbjmOanoQehFBkWpaXHbTxsmPVkQgjtkUqeWO9GoR6ZqSiOeGZUcnkw4hhh3B5/GlQCruFTd3Hq/wBK33mvIoIwQeAVMuk/jlzj+tf9417EntxQOQQxZGY1+VFbeCEgZiX4Ch8WxojASBt2zQX7w9CkGkQCMAB8vsO5ogp4h8cU1bp5CRwHcKgVT7hinPqv76D11DqVYZUjBHeoduZUuxDKx4lU4Y8pU6H+8PxqUXCMA5AyfV9tesisysRup2PWg4uuIQMyDLJ6wHfFd4R2VxwsMZB+6uiAQQdwelcQL5cap0XYe7pQQ7VQtxeyL1J5/Gs7ktRJNa3jKMTPI+PZxflWjJG1vZXDMdyjN9hqrSWPD4fs5OEhoZ3Q+5qCt+M9NjTR55TCzSx44GyQRvg5+35eyswLspwcj2dq2TX9VENnHDbxcVxJHwu0ikqp2Gf7R2z23NZjrekzWSpI5DKQPWA78qAdBPNHPHJbNiVDxIcZwR7K+hPDOpLqmgWdzbQeXNcRZkjJ2QjY/DIOPfWD6DAZ75okUmQwuVHXONsV9A+FJLWTw9YPZxiKPyVUxkYKMowwPuINAURAgwMnqSeZrum45VckZHEOY6inAQRkEUEC3Y/wxcjGMwqfkf8Aep9DohjXpsDGbcfH1hRGgVKlSoFSpUqCteMLSyuGs/OKpdF/0DnmSCCQfZvSpr6SITJoVvMsrI0F9CwAH18tw4Pb62fhSoKRdp/Hbnl/LP8AvGvFX7akXi/x65/9z/vGuFXrmg9VcNipkQxGfcajKCc7UR09f4zBjBzKm3+IUGiTIZIyF2YHKn201bXAnJRxwzIdx+NSc53qJd2QmPmRt5cy/Vf86CTJGssbI4yrCh/pEunTCK7Je0fZJzzQ9m9ntp6wuzKPKmXgmXYrmpUkaSxtHIoZGGCD1oOq4+qrknJ3O1RLR2tZhYzMXHDmBz+so/VPtH3VKD4maMnPEOJc/LH2fbQNBheWHqbeYgG/Q4qPd2QOlTw7sd3HtPOn7dTHcTKqbE5wDXdqxnt1kZg6SjiG2MqeX2UFC15fS7gcIXyoUVVGOnM/aaoPjO7zdR2EeMQoplx1bGw+A++tN1K1SzgvWY+rFGzFj7BWKXcz3N1LPJ9eVix+P/PsoOYZZba5hubc8MsTBlPTI/Ct68N+Xf6L6ZbsEE9vxScJBYNgHPsJAwe/COxzgatg9CK2L6H9Q8/RZrNn4jbylcZzgN6y+4fWH+E0F9hcmJeIhjjfHKnFIZFYDAIB2rmTCgseLYcgTXYGBiggIP8AvbnJ/mwGP8QqfQ9nK66iY2eA757b0QoPFbOR1HOvaRGMkDevCQqktyHOg9pUhnG4we1KgG+JbR77Qb63iJ8xoiycK8RLL6wAHc4x8aVE1+sPfSoMrvIm/hC5AH9M/wC8aaVCQNqL3tuPT7o8v0z/ALxpryR236UEFYjxY+dT7FeC5hJ2AkUk+4ikIQCRUiNNsA74oL4uCoI7V7Tds4ktonHJkB+ynKBiW0ilwWGGU5VhzFORFigEgw4G9d0jnpQM3dutzGFJ4WU8SOOaN3FRSHupbaVQontpSsyZ5AjfH/5I9lEKH6lE8MqX8IJ4BwToP14/zXmPjQOXs6W9td3AJJSPAC8842+01IgQRQRRqDwqoA9m1RdQZJ4II1fKTSKeLPMZH5ipzdz1NBV/HnDbeF9XnAyWixy/aIX8awR8E4rdfpPlUeDr4KQSWRT7PWFYYw39vtoOCN+1X/6Hrt08RXNoC/BPbFsA+qGQggn4Ej4mqDv1+NWb6N5xb+NdMJk4Fd2jP9riQgD54oN6fzc5UpgHkVOa73z7K4Uk8wR78fLnXdAKu5BHrtmSG9ZGXPCT091FcjFDNTwl9YSY383Ge2RiiZFAzLPwKvCOItsNjg/HGK8mfMkcQ5n129gH+/3VyweTUFyD5cUfFk/tHI+7PzroRAXTSncsAB7AP96B+lSpUHq/WHvpUl+sPfSoKNe/z65wT/LONv7xpnGdsntRUW1ubuYmCIkyMSSg7miMNlaHGbWA7f1YoKx79vdTseeHce49qtJsrTP81g/0xXQsrTH81g5f1YoPdFl83To880yh+FTqbsIIYuMRRRoCRnhUDNS+Few+VAxSp/hXsPlS4V7D5UDFLFP8K9h8qXCvYfKgHTRxJLAAigAknbkoBP3muovXhUkbl8888zUiSKNpeIxoW4MZKjON6cVEx9RefagoH0pMIvDd+qjHE8Bxn+2B91Yye1bx9JlvA/hq6ZoY2bij3Kgn6wrH/Ihz/JR/5RQBjjb76JeGrhLPxHpdxKpKR3kTEDnu2PvIp14IcH9FHy/ZFP6VBCdUssxJ/OYv1R/WLQfQZABxjlXtPBF58I+VehV7D5UAfWEBNo2+VuUOBzO9T5jwxuw6DOxpy4ijfy+NFbhcEZGcHvXUqKY3BUEEEEEcxg0AzRpfSbeW4zkSzOQO2MD8KncPrBuwxTWkwxRWvBFEiLxnZVAHOpvCvYfKgYpU/wAK9h8qXCvYfKgZX6w99KnuEdh8qVB//9k="/>
          <p:cNvSpPr>
            <a:spLocks noChangeAspect="1" noChangeArrowheads="1"/>
          </p:cNvSpPr>
          <p:nvPr/>
        </p:nvSpPr>
        <p:spPr bwMode="auto">
          <a:xfrm>
            <a:off x="155575" y="-776288"/>
            <a:ext cx="1905000" cy="16192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2062" name="Picture 14" descr="http://t0.gstatic.com/images?q=tbn:ANd9GcQ6-NIMfrwr7W_77CcNWMOXW1MbHI5SO0WxhDWCa2TwCaNOnyq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838200" y="1905000"/>
            <a:ext cx="1143000" cy="1133476"/>
          </a:xfrm>
          <a:prstGeom prst="rect">
            <a:avLst/>
          </a:prstGeom>
          <a:noFill/>
        </p:spPr>
      </p:pic>
      <p:pic>
        <p:nvPicPr>
          <p:cNvPr id="2064" name="Picture 16" descr="http://t2.gstatic.com/images?q=tbn:ANd9GcTvgnisqQBO7r1tutQzbb9cPndKnFiQ9_hKbNgvlR31mq84stNb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2209800" y="1905000"/>
            <a:ext cx="1143000" cy="1143000"/>
          </a:xfrm>
          <a:prstGeom prst="rect">
            <a:avLst/>
          </a:prstGeom>
          <a:noFill/>
        </p:spPr>
      </p:pic>
      <p:pic>
        <p:nvPicPr>
          <p:cNvPr id="2066" name="Picture 18" descr="http://t3.gstatic.com/images?q=tbn:ANd9GcQ-MKXw7KqnhTAKpAeYeFWLJK6v85yxPGFKaCw71s2RopH-kuicFg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3505200" y="1905000"/>
            <a:ext cx="1371599" cy="1143000"/>
          </a:xfrm>
          <a:prstGeom prst="rect">
            <a:avLst/>
          </a:prstGeom>
          <a:noFill/>
        </p:spPr>
      </p:pic>
      <p:pic>
        <p:nvPicPr>
          <p:cNvPr id="2068" name="Picture 20" descr="http://t3.gstatic.com/images?q=tbn:ANd9GcTIh9vtgui4GQZ9aU9a4O622s1v2CIsAwWYvUaT3GUQs3dE349S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5029200" y="1905001"/>
            <a:ext cx="1524000" cy="1143000"/>
          </a:xfrm>
          <a:prstGeom prst="rect">
            <a:avLst/>
          </a:prstGeom>
          <a:noFill/>
        </p:spPr>
      </p:pic>
      <p:pic>
        <p:nvPicPr>
          <p:cNvPr id="2070" name="Picture 22" descr="http://t1.gstatic.com/images?q=tbn:ANd9GcQoE8acNyeb6b2XU0J9oT_x30ObFciI2Xcc8fqVQF35arhaya4DWw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838200" y="3200400"/>
            <a:ext cx="1066800" cy="1295400"/>
          </a:xfrm>
          <a:prstGeom prst="rect">
            <a:avLst/>
          </a:prstGeom>
          <a:noFill/>
        </p:spPr>
      </p:pic>
      <p:pic>
        <p:nvPicPr>
          <p:cNvPr id="2072" name="Picture 24" descr="http://t3.gstatic.com/images?q=tbn:ANd9GcQ9KlHEVW3aWFv24P6No8p9MaIOqbNembllFrTcghkPxwd_rcShow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2133600" y="3200400"/>
            <a:ext cx="1295400" cy="1295400"/>
          </a:xfrm>
          <a:prstGeom prst="rect">
            <a:avLst/>
          </a:prstGeom>
          <a:noFill/>
        </p:spPr>
      </p:pic>
      <p:pic>
        <p:nvPicPr>
          <p:cNvPr id="2074" name="Picture 26" descr="http://t2.gstatic.com/images?q=tbn:ANd9GcRoi5RxNIZqj1aahbSbd0AFu0jZVNPfGh4szY7ILPdwQDD3QuSP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3581400" y="3200401"/>
            <a:ext cx="1219200" cy="1219200"/>
          </a:xfrm>
          <a:prstGeom prst="rect">
            <a:avLst/>
          </a:prstGeom>
          <a:noFill/>
        </p:spPr>
      </p:pic>
      <p:pic>
        <p:nvPicPr>
          <p:cNvPr id="2076" name="Picture 28" descr="http://t3.gstatic.com/images?q=tbn:ANd9GcQMJZLJJGb__OGUuNUVtBP6kAdBEtpFLZ04UFNDCkRJ8hc4Eg6MxQ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838200" y="5105400"/>
            <a:ext cx="990600" cy="1009651"/>
          </a:xfrm>
          <a:prstGeom prst="rect">
            <a:avLst/>
          </a:prstGeom>
          <a:noFill/>
        </p:spPr>
      </p:pic>
      <p:pic>
        <p:nvPicPr>
          <p:cNvPr id="54" name="Picture 2" descr="http://t3.gstatic.com/images?q=tbn:ANd9GcRAMpgqbmmhdArkVkUKxQ_mcvOVSEkYsQHxosrkraT1canoJxwc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733800" y="5105400"/>
            <a:ext cx="914400" cy="1143000"/>
          </a:xfrm>
          <a:prstGeom prst="rect">
            <a:avLst/>
          </a:prstGeom>
          <a:noFill/>
        </p:spPr>
      </p:pic>
      <p:pic>
        <p:nvPicPr>
          <p:cNvPr id="2078" name="Picture 30" descr="http://t1.gstatic.com/images?q=tbn:ANd9GcS4ByLli1S7Mdom5_eOeleG6NhVQcmTdNNRAuHFmBxkYm9e4QPvnw"/>
          <p:cNvPicPr>
            <a:picLocks noChangeAspect="1" noChangeArrowheads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2133600" y="5105400"/>
            <a:ext cx="1085850" cy="990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780</TotalTime>
  <Words>344</Words>
  <Application>Microsoft Office PowerPoint</Application>
  <PresentationFormat>On-screen Show (4:3)</PresentationFormat>
  <Paragraphs>118</Paragraphs>
  <Slides>3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Default Design</vt:lpstr>
      <vt:lpstr>Slide 1</vt:lpstr>
      <vt:lpstr>facebook</vt:lpstr>
      <vt:lpstr>facebook</vt:lpstr>
    </vt:vector>
  </TitlesOfParts>
  <Company>Frisco ISD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Profile</dc:title>
  <dc:creator>FriscoISD</dc:creator>
  <cp:lastModifiedBy>Jonathan</cp:lastModifiedBy>
  <cp:revision>40</cp:revision>
  <dcterms:created xsi:type="dcterms:W3CDTF">2009-03-30T18:09:43Z</dcterms:created>
  <dcterms:modified xsi:type="dcterms:W3CDTF">2011-01-04T10:15:46Z</dcterms:modified>
</cp:coreProperties>
</file>